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62" r:id="rId3"/>
    <p:sldId id="258" r:id="rId4"/>
    <p:sldId id="264" r:id="rId5"/>
    <p:sldId id="263" r:id="rId6"/>
    <p:sldId id="286" r:id="rId7"/>
    <p:sldId id="266" r:id="rId8"/>
    <p:sldId id="267" r:id="rId9"/>
    <p:sldId id="282" r:id="rId10"/>
    <p:sldId id="270" r:id="rId11"/>
    <p:sldId id="283" r:id="rId12"/>
    <p:sldId id="279" r:id="rId13"/>
    <p:sldId id="269" r:id="rId14"/>
    <p:sldId id="274" r:id="rId15"/>
    <p:sldId id="275" r:id="rId16"/>
    <p:sldId id="281" r:id="rId17"/>
    <p:sldId id="284" r:id="rId18"/>
    <p:sldId id="278" r:id="rId19"/>
    <p:sldId id="285" r:id="rId20"/>
    <p:sldId id="257" r:id="rId21"/>
  </p:sldIdLst>
  <p:sldSz cx="5329238" cy="7561263"/>
  <p:notesSz cx="4870450" cy="7099300"/>
  <p:defaultTextStyle>
    <a:defPPr>
      <a:defRPr lang="ja-JP"/>
    </a:defPPr>
    <a:lvl1pPr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382">
          <p15:clr>
            <a:srgbClr val="A4A3A4"/>
          </p15:clr>
        </p15:guide>
        <p15:guide id="2" pos="1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藤 洋平" initials="高藤" lastIdx="1" clrIdx="0">
    <p:extLst>
      <p:ext uri="{19B8F6BF-5375-455C-9EA6-DF929625EA0E}">
        <p15:presenceInfo xmlns:p15="http://schemas.microsoft.com/office/powerpoint/2012/main" userId="4752382e91bc7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FFCC"/>
    <a:srgbClr val="FFCCFF"/>
    <a:srgbClr val="CCEC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3" d="100"/>
          <a:sy n="53" d="100"/>
        </p:scale>
        <p:origin x="828" y="44"/>
      </p:cViewPr>
      <p:guideLst>
        <p:guide orient="horz" pos="2382"/>
        <p:guide pos="16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藤 洋平" userId="4752382e91bc7652" providerId="LiveId" clId="{9C9B9C18-687A-437F-A2C4-C03E8C1529DD}"/>
    <pc:docChg chg="undo redo custSel addSld delSld modSld sldOrd modMainMaster modNotesMaster">
      <pc:chgData name="高藤 洋平" userId="4752382e91bc7652" providerId="LiveId" clId="{9C9B9C18-687A-437F-A2C4-C03E8C1529DD}" dt="2022-12-30T13:26:28.458" v="42255" actId="6549"/>
      <pc:docMkLst>
        <pc:docMk/>
      </pc:docMkLst>
      <pc:sldChg chg="delSp modSp del mod">
        <pc:chgData name="高藤 洋平" userId="4752382e91bc7652" providerId="LiveId" clId="{9C9B9C18-687A-437F-A2C4-C03E8C1529DD}" dt="2022-12-28T13:51:31.641" v="12133" actId="47"/>
        <pc:sldMkLst>
          <pc:docMk/>
          <pc:sldMk cId="0" sldId="256"/>
        </pc:sldMkLst>
        <pc:spChg chg="mod">
          <ac:chgData name="高藤 洋平" userId="4752382e91bc7652" providerId="LiveId" clId="{9C9B9C18-687A-437F-A2C4-C03E8C1529DD}" dt="2022-12-28T05:24:40.901" v="1919" actId="6549"/>
          <ac:spMkLst>
            <pc:docMk/>
            <pc:sldMk cId="0" sldId="256"/>
            <ac:spMk id="8" creationId="{363EBBFC-9B15-B476-E503-55021C413A6D}"/>
          </ac:spMkLst>
        </pc:spChg>
        <pc:spChg chg="mod">
          <ac:chgData name="高藤 洋平" userId="4752382e91bc7652" providerId="LiveId" clId="{9C9B9C18-687A-437F-A2C4-C03E8C1529DD}" dt="2022-12-28T04:31:52.961" v="16" actId="1076"/>
          <ac:spMkLst>
            <pc:docMk/>
            <pc:sldMk cId="0" sldId="256"/>
            <ac:spMk id="12" creationId="{917405EA-5513-0073-5691-298824362C96}"/>
          </ac:spMkLst>
        </pc:spChg>
        <pc:spChg chg="del">
          <ac:chgData name="高藤 洋平" userId="4752382e91bc7652" providerId="LiveId" clId="{9C9B9C18-687A-437F-A2C4-C03E8C1529DD}" dt="2022-12-28T04:07:58.889" v="0" actId="478"/>
          <ac:spMkLst>
            <pc:docMk/>
            <pc:sldMk cId="0" sldId="256"/>
            <ac:spMk id="13" creationId="{3724CD46-2166-D934-23D2-E939B8C15C6A}"/>
          </ac:spMkLst>
        </pc:spChg>
      </pc:sldChg>
      <pc:sldChg chg="addSp modSp add del mod">
        <pc:chgData name="高藤 洋平" userId="4752382e91bc7652" providerId="LiveId" clId="{9C9B9C18-687A-437F-A2C4-C03E8C1529DD}" dt="2022-12-30T13:26:28.458" v="42255" actId="6549"/>
        <pc:sldMkLst>
          <pc:docMk/>
          <pc:sldMk cId="117077134" sldId="257"/>
        </pc:sldMkLst>
        <pc:spChg chg="add mod">
          <ac:chgData name="高藤 洋平" userId="4752382e91bc7652" providerId="LiveId" clId="{9C9B9C18-687A-437F-A2C4-C03E8C1529DD}" dt="2022-12-30T13:26:28.458" v="42255" actId="6549"/>
          <ac:spMkLst>
            <pc:docMk/>
            <pc:sldMk cId="117077134" sldId="257"/>
            <ac:spMk id="6" creationId="{906DA6AD-524C-3BBF-409E-3FDCCB742C15}"/>
          </ac:spMkLst>
        </pc:spChg>
        <pc:spChg chg="add mod">
          <ac:chgData name="高藤 洋平" userId="4752382e91bc7652" providerId="LiveId" clId="{9C9B9C18-687A-437F-A2C4-C03E8C1529DD}" dt="2022-12-30T13:26:21.024" v="42254"/>
          <ac:spMkLst>
            <pc:docMk/>
            <pc:sldMk cId="117077134" sldId="257"/>
            <ac:spMk id="7" creationId="{4D9FEF7D-C341-9C6D-6190-F12E3ABA8DC3}"/>
          </ac:spMkLst>
        </pc:spChg>
      </pc:sldChg>
      <pc:sldChg chg="addSp delSp modSp mod">
        <pc:chgData name="高藤 洋平" userId="4752382e91bc7652" providerId="LiveId" clId="{9C9B9C18-687A-437F-A2C4-C03E8C1529DD}" dt="2022-12-30T11:04:55.857" v="42228" actId="207"/>
        <pc:sldMkLst>
          <pc:docMk/>
          <pc:sldMk cId="2748644921" sldId="258"/>
        </pc:sldMkLst>
        <pc:spChg chg="add mod">
          <ac:chgData name="高藤 洋平" userId="4752382e91bc7652" providerId="LiveId" clId="{9C9B9C18-687A-437F-A2C4-C03E8C1529DD}" dt="2022-12-28T14:26:54.665" v="13465"/>
          <ac:spMkLst>
            <pc:docMk/>
            <pc:sldMk cId="2748644921" sldId="258"/>
            <ac:spMk id="3" creationId="{67CEDE3A-398D-25FF-3A67-16473CE6B0C2}"/>
          </ac:spMkLst>
        </pc:spChg>
        <pc:spChg chg="add del mod">
          <ac:chgData name="高藤 洋平" userId="4752382e91bc7652" providerId="LiveId" clId="{9C9B9C18-687A-437F-A2C4-C03E8C1529DD}" dt="2022-12-29T12:53:17.677" v="40316" actId="478"/>
          <ac:spMkLst>
            <pc:docMk/>
            <pc:sldMk cId="2748644921" sldId="258"/>
            <ac:spMk id="5" creationId="{F4D23816-CD24-C8E8-2DC5-EEC00F5ECB5E}"/>
          </ac:spMkLst>
        </pc:spChg>
        <pc:spChg chg="add mod">
          <ac:chgData name="高藤 洋平" userId="4752382e91bc7652" providerId="LiveId" clId="{9C9B9C18-687A-437F-A2C4-C03E8C1529DD}" dt="2022-12-29T12:28:52.994" v="40140" actId="1076"/>
          <ac:spMkLst>
            <pc:docMk/>
            <pc:sldMk cId="2748644921" sldId="258"/>
            <ac:spMk id="6" creationId="{50F7C4A2-504A-89BF-F2BC-82B8785C7A5E}"/>
          </ac:spMkLst>
        </pc:spChg>
        <pc:spChg chg="del">
          <ac:chgData name="高藤 洋平" userId="4752382e91bc7652" providerId="LiveId" clId="{9C9B9C18-687A-437F-A2C4-C03E8C1529DD}" dt="2022-12-30T10:15:08.346" v="42140" actId="478"/>
          <ac:spMkLst>
            <pc:docMk/>
            <pc:sldMk cId="2748644921" sldId="258"/>
            <ac:spMk id="7" creationId="{97440501-526F-4017-B416-696EBEE7CBC7}"/>
          </ac:spMkLst>
        </pc:spChg>
        <pc:spChg chg="mod">
          <ac:chgData name="高藤 洋平" userId="4752382e91bc7652" providerId="LiveId" clId="{9C9B9C18-687A-437F-A2C4-C03E8C1529DD}" dt="2022-12-30T11:04:55.857" v="42228" actId="207"/>
          <ac:spMkLst>
            <pc:docMk/>
            <pc:sldMk cId="2748644921" sldId="258"/>
            <ac:spMk id="8" creationId="{87F24FDF-CA3D-60D1-366A-734E513CC6F7}"/>
          </ac:spMkLst>
        </pc:spChg>
        <pc:spChg chg="mod">
          <ac:chgData name="高藤 洋平" userId="4752382e91bc7652" providerId="LiveId" clId="{9C9B9C18-687A-437F-A2C4-C03E8C1529DD}" dt="2022-12-28T06:41:00.407" v="6979"/>
          <ac:spMkLst>
            <pc:docMk/>
            <pc:sldMk cId="2748644921" sldId="258"/>
            <ac:spMk id="11" creationId="{938F3643-D046-0516-4666-36B5F888163F}"/>
          </ac:spMkLst>
        </pc:spChg>
        <pc:spChg chg="del">
          <ac:chgData name="高藤 洋平" userId="4752382e91bc7652" providerId="LiveId" clId="{9C9B9C18-687A-437F-A2C4-C03E8C1529DD}" dt="2022-12-28T06:41:26.597" v="6982" actId="478"/>
          <ac:spMkLst>
            <pc:docMk/>
            <pc:sldMk cId="2748644921" sldId="258"/>
            <ac:spMk id="13" creationId="{00DE7DCD-B85F-41B5-7811-AE86CDE0D400}"/>
          </ac:spMkLst>
        </pc:spChg>
        <pc:spChg chg="del">
          <ac:chgData name="高藤 洋平" userId="4752382e91bc7652" providerId="LiveId" clId="{9C9B9C18-687A-437F-A2C4-C03E8C1529DD}" dt="2022-12-28T06:42:17.673" v="6990" actId="478"/>
          <ac:spMkLst>
            <pc:docMk/>
            <pc:sldMk cId="2748644921" sldId="258"/>
            <ac:spMk id="19" creationId="{DB75D7A1-985D-F84A-6A59-67ED795ECEB8}"/>
          </ac:spMkLst>
        </pc:spChg>
        <pc:spChg chg="del mod">
          <ac:chgData name="高藤 洋平" userId="4752382e91bc7652" providerId="LiveId" clId="{9C9B9C18-687A-437F-A2C4-C03E8C1529DD}" dt="2022-12-29T12:47:56.942" v="40192" actId="478"/>
          <ac:spMkLst>
            <pc:docMk/>
            <pc:sldMk cId="2748644921" sldId="258"/>
            <ac:spMk id="21" creationId="{4CA9D94B-BD49-F8FE-52E3-7DA855844798}"/>
          </ac:spMkLst>
        </pc:spChg>
        <pc:spChg chg="del">
          <ac:chgData name="高藤 洋平" userId="4752382e91bc7652" providerId="LiveId" clId="{9C9B9C18-687A-437F-A2C4-C03E8C1529DD}" dt="2022-12-28T06:41:55.660" v="6986" actId="478"/>
          <ac:spMkLst>
            <pc:docMk/>
            <pc:sldMk cId="2748644921" sldId="258"/>
            <ac:spMk id="22" creationId="{D77041B2-DA84-082C-C73D-754B014643E5}"/>
          </ac:spMkLst>
        </pc:spChg>
        <pc:spChg chg="add mod">
          <ac:chgData name="高藤 洋平" userId="4752382e91bc7652" providerId="LiveId" clId="{9C9B9C18-687A-437F-A2C4-C03E8C1529DD}" dt="2022-12-29T12:57:15.508" v="40503"/>
          <ac:spMkLst>
            <pc:docMk/>
            <pc:sldMk cId="2748644921" sldId="258"/>
            <ac:spMk id="25" creationId="{43BBBA07-E1D6-890F-2CE9-BB4128F38184}"/>
          </ac:spMkLst>
        </pc:spChg>
        <pc:spChg chg="add mod">
          <ac:chgData name="高藤 洋平" userId="4752382e91bc7652" providerId="LiveId" clId="{9C9B9C18-687A-437F-A2C4-C03E8C1529DD}" dt="2022-12-29T12:53:29.270" v="40319" actId="1076"/>
          <ac:spMkLst>
            <pc:docMk/>
            <pc:sldMk cId="2748644921" sldId="258"/>
            <ac:spMk id="27" creationId="{8EDC614E-7C3D-4C33-28C2-75803E2C69DE}"/>
          </ac:spMkLst>
        </pc:spChg>
        <pc:spChg chg="add del mod">
          <ac:chgData name="高藤 洋平" userId="4752382e91bc7652" providerId="LiveId" clId="{9C9B9C18-687A-437F-A2C4-C03E8C1529DD}" dt="2022-12-28T12:34:34.778" v="10994" actId="478"/>
          <ac:spMkLst>
            <pc:docMk/>
            <pc:sldMk cId="2748644921" sldId="258"/>
            <ac:spMk id="28" creationId="{1FDF52F6-F306-A433-381C-835A1B451C38}"/>
          </ac:spMkLst>
        </pc:spChg>
        <pc:spChg chg="add mod">
          <ac:chgData name="高藤 洋平" userId="4752382e91bc7652" providerId="LiveId" clId="{9C9B9C18-687A-437F-A2C4-C03E8C1529DD}" dt="2022-12-29T12:56:03.807" v="40438" actId="14100"/>
          <ac:spMkLst>
            <pc:docMk/>
            <pc:sldMk cId="2748644921" sldId="258"/>
            <ac:spMk id="8193" creationId="{F19FD359-F653-A190-11B5-F132061AA451}"/>
          </ac:spMkLst>
        </pc:spChg>
        <pc:graphicFrameChg chg="add mod modGraphic">
          <ac:chgData name="高藤 洋平" userId="4752382e91bc7652" providerId="LiveId" clId="{9C9B9C18-687A-437F-A2C4-C03E8C1529DD}" dt="2022-12-28T14:27:11.622" v="13467" actId="1076"/>
          <ac:graphicFrameMkLst>
            <pc:docMk/>
            <pc:sldMk cId="2748644921" sldId="258"/>
            <ac:graphicFrameMk id="2" creationId="{D149EDAA-F2FE-BE25-4EC1-3DB054AD17B9}"/>
          </ac:graphicFrameMkLst>
        </pc:graphicFrameChg>
        <pc:graphicFrameChg chg="add mod modGraphic">
          <ac:chgData name="高藤 洋平" userId="4752382e91bc7652" providerId="LiveId" clId="{9C9B9C18-687A-437F-A2C4-C03E8C1529DD}" dt="2022-12-29T12:53:24.464" v="40317" actId="1076"/>
          <ac:graphicFrameMkLst>
            <pc:docMk/>
            <pc:sldMk cId="2748644921" sldId="258"/>
            <ac:graphicFrameMk id="4" creationId="{D4DA7B56-8006-56C7-345F-AC724BE62E4F}"/>
          </ac:graphicFrameMkLst>
        </pc:graphicFrameChg>
        <pc:graphicFrameChg chg="del">
          <ac:chgData name="高藤 洋平" userId="4752382e91bc7652" providerId="LiveId" clId="{9C9B9C18-687A-437F-A2C4-C03E8C1529DD}" dt="2022-12-28T06:41:26.597" v="6982" actId="478"/>
          <ac:graphicFrameMkLst>
            <pc:docMk/>
            <pc:sldMk cId="2748644921" sldId="258"/>
            <ac:graphicFrameMk id="16" creationId="{4F2D82B6-889F-28D2-3F88-517C455F977E}"/>
          </ac:graphicFrameMkLst>
        </pc:graphicFrameChg>
        <pc:picChg chg="add mod">
          <ac:chgData name="高藤 洋平" userId="4752382e91bc7652" providerId="LiveId" clId="{9C9B9C18-687A-437F-A2C4-C03E8C1529DD}" dt="2022-12-29T12:55:36.063" v="40378" actId="1076"/>
          <ac:picMkLst>
            <pc:docMk/>
            <pc:sldMk cId="2748644921" sldId="258"/>
            <ac:picMk id="13" creationId="{DBED571D-3D0D-8357-3AE8-0E75836D903E}"/>
          </ac:picMkLst>
        </pc:picChg>
        <pc:picChg chg="add mod">
          <ac:chgData name="高藤 洋平" userId="4752382e91bc7652" providerId="LiveId" clId="{9C9B9C18-687A-437F-A2C4-C03E8C1529DD}" dt="2022-12-29T12:53:24.464" v="40317" actId="1076"/>
          <ac:picMkLst>
            <pc:docMk/>
            <pc:sldMk cId="2748644921" sldId="258"/>
            <ac:picMk id="15" creationId="{3897E83D-3C10-1E63-077A-2241CB134FC3}"/>
          </ac:picMkLst>
        </pc:picChg>
        <pc:picChg chg="add mod">
          <ac:chgData name="高藤 洋平" userId="4752382e91bc7652" providerId="LiveId" clId="{9C9B9C18-687A-437F-A2C4-C03E8C1529DD}" dt="2022-12-29T12:53:24.464" v="40317" actId="1076"/>
          <ac:picMkLst>
            <pc:docMk/>
            <pc:sldMk cId="2748644921" sldId="258"/>
            <ac:picMk id="17" creationId="{AA8C7B1E-B0E8-093F-4363-E0275AD07792}"/>
          </ac:picMkLst>
        </pc:picChg>
        <pc:picChg chg="add mod">
          <ac:chgData name="高藤 洋平" userId="4752382e91bc7652" providerId="LiveId" clId="{9C9B9C18-687A-437F-A2C4-C03E8C1529DD}" dt="2022-12-29T12:53:24.464" v="40317" actId="1076"/>
          <ac:picMkLst>
            <pc:docMk/>
            <pc:sldMk cId="2748644921" sldId="258"/>
            <ac:picMk id="20" creationId="{6ED75A5A-6687-E3CD-DAE0-1760F6E92F46}"/>
          </ac:picMkLst>
        </pc:picChg>
        <pc:picChg chg="del">
          <ac:chgData name="高藤 洋平" userId="4752382e91bc7652" providerId="LiveId" clId="{9C9B9C18-687A-437F-A2C4-C03E8C1529DD}" dt="2022-12-28T06:41:26.597" v="6982" actId="478"/>
          <ac:picMkLst>
            <pc:docMk/>
            <pc:sldMk cId="2748644921" sldId="258"/>
            <ac:picMk id="20" creationId="{78A09A0A-24E7-840F-4378-44881FDE1A24}"/>
          </ac:picMkLst>
        </pc:picChg>
        <pc:picChg chg="add mod">
          <ac:chgData name="高藤 洋平" userId="4752382e91bc7652" providerId="LiveId" clId="{9C9B9C18-687A-437F-A2C4-C03E8C1529DD}" dt="2022-12-29T12:53:24.464" v="40317" actId="1076"/>
          <ac:picMkLst>
            <pc:docMk/>
            <pc:sldMk cId="2748644921" sldId="258"/>
            <ac:picMk id="23" creationId="{0B2DF8B3-0D62-C1CB-3BD1-92FEE010E9EB}"/>
          </ac:picMkLst>
        </pc:picChg>
        <pc:picChg chg="add mod modCrop">
          <ac:chgData name="高藤 洋平" userId="4752382e91bc7652" providerId="LiveId" clId="{9C9B9C18-687A-437F-A2C4-C03E8C1529DD}" dt="2022-12-29T12:28:54.385" v="40141" actId="1076"/>
          <ac:picMkLst>
            <pc:docMk/>
            <pc:sldMk cId="2748644921" sldId="258"/>
            <ac:picMk id="26" creationId="{4C0630EC-C69E-16D7-CE8C-26D1C5CF16A8}"/>
          </ac:picMkLst>
        </pc:picChg>
        <pc:picChg chg="add mod">
          <ac:chgData name="高藤 洋平" userId="4752382e91bc7652" providerId="LiveId" clId="{9C9B9C18-687A-437F-A2C4-C03E8C1529DD}" dt="2022-12-29T12:57:24.358" v="40506" actId="14100"/>
          <ac:picMkLst>
            <pc:docMk/>
            <pc:sldMk cId="2748644921" sldId="258"/>
            <ac:picMk id="29" creationId="{7118FAD4-C4E1-CF3A-82F9-B85DE48D4CD1}"/>
          </ac:picMkLst>
        </pc:picChg>
        <pc:picChg chg="add del mod">
          <ac:chgData name="高藤 洋平" userId="4752382e91bc7652" providerId="LiveId" clId="{9C9B9C18-687A-437F-A2C4-C03E8C1529DD}" dt="2022-12-29T12:29:32.244" v="40142" actId="478"/>
          <ac:picMkLst>
            <pc:docMk/>
            <pc:sldMk cId="2748644921" sldId="258"/>
            <ac:picMk id="30" creationId="{3253DB53-15E2-9E52-B62A-CCCBE792B54E}"/>
          </ac:picMkLst>
        </pc:picChg>
        <pc:picChg chg="add mod">
          <ac:chgData name="高藤 洋平" userId="4752382e91bc7652" providerId="LiveId" clId="{9C9B9C18-687A-437F-A2C4-C03E8C1529DD}" dt="2022-12-29T12:57:18.742" v="40504" actId="1076"/>
          <ac:picMkLst>
            <pc:docMk/>
            <pc:sldMk cId="2748644921" sldId="258"/>
            <ac:picMk id="8192" creationId="{DB6E6321-65C5-3654-60C9-E3412D05C9B2}"/>
          </ac:picMkLst>
        </pc:picChg>
        <pc:picChg chg="add del mod">
          <ac:chgData name="高藤 洋平" userId="4752382e91bc7652" providerId="LiveId" clId="{9C9B9C18-687A-437F-A2C4-C03E8C1529DD}" dt="2022-12-29T12:47:56.942" v="40192" actId="478"/>
          <ac:picMkLst>
            <pc:docMk/>
            <pc:sldMk cId="2748644921" sldId="258"/>
            <ac:picMk id="8194" creationId="{AC35B84F-F307-090B-E2E2-71023122F907}"/>
          </ac:picMkLst>
        </pc:picChg>
        <pc:picChg chg="add mod">
          <ac:chgData name="高藤 洋平" userId="4752382e91bc7652" providerId="LiveId" clId="{9C9B9C18-687A-437F-A2C4-C03E8C1529DD}" dt="2022-12-29T12:56:54.471" v="40443" actId="14100"/>
          <ac:picMkLst>
            <pc:docMk/>
            <pc:sldMk cId="2748644921" sldId="258"/>
            <ac:picMk id="8196" creationId="{6C1B462F-1E58-6B97-0574-6CEFFFEBA659}"/>
          </ac:picMkLst>
        </pc:picChg>
        <pc:cxnChg chg="del">
          <ac:chgData name="高藤 洋平" userId="4752382e91bc7652" providerId="LiveId" clId="{9C9B9C18-687A-437F-A2C4-C03E8C1529DD}" dt="2022-12-28T06:41:26.597" v="6982" actId="478"/>
          <ac:cxnSpMkLst>
            <pc:docMk/>
            <pc:sldMk cId="2748644921" sldId="258"/>
            <ac:cxnSpMk id="14" creationId="{C897BE46-EC6B-E6C9-7C52-E2324D399542}"/>
          </ac:cxnSpMkLst>
        </pc:cxnChg>
      </pc:sldChg>
      <pc:sldChg chg="addSp delSp modSp mod setBg">
        <pc:chgData name="高藤 洋平" userId="4752382e91bc7652" providerId="LiveId" clId="{9C9B9C18-687A-437F-A2C4-C03E8C1529DD}" dt="2022-12-30T11:04:17.022" v="42226" actId="732"/>
        <pc:sldMkLst>
          <pc:docMk/>
          <pc:sldMk cId="3386008313" sldId="259"/>
        </pc:sldMkLst>
        <pc:spChg chg="mod">
          <ac:chgData name="高藤 洋平" userId="4752382e91bc7652" providerId="LiveId" clId="{9C9B9C18-687A-437F-A2C4-C03E8C1529DD}" dt="2022-12-28T06:19:15.666" v="6730" actId="1036"/>
          <ac:spMkLst>
            <pc:docMk/>
            <pc:sldMk cId="3386008313" sldId="259"/>
            <ac:spMk id="2" creationId="{A2C507BF-12D9-9C1E-41E5-DB94943A6CA2}"/>
          </ac:spMkLst>
        </pc:spChg>
        <pc:spChg chg="add del mod">
          <ac:chgData name="高藤 洋平" userId="4752382e91bc7652" providerId="LiveId" clId="{9C9B9C18-687A-437F-A2C4-C03E8C1529DD}" dt="2022-12-29T12:27:47.187" v="39995" actId="478"/>
          <ac:spMkLst>
            <pc:docMk/>
            <pc:sldMk cId="3386008313" sldId="259"/>
            <ac:spMk id="4" creationId="{771ADA76-2E9E-6ABF-F9C2-4B6AFB66A7B3}"/>
          </ac:spMkLst>
        </pc:spChg>
        <pc:spChg chg="add mod">
          <ac:chgData name="高藤 洋平" userId="4752382e91bc7652" providerId="LiveId" clId="{9C9B9C18-687A-437F-A2C4-C03E8C1529DD}" dt="2022-12-29T12:18:50.742" v="39365" actId="166"/>
          <ac:spMkLst>
            <pc:docMk/>
            <pc:sldMk cId="3386008313" sldId="259"/>
            <ac:spMk id="6" creationId="{E008D3FF-4D9E-4BD2-ED61-C1FA73577CA1}"/>
          </ac:spMkLst>
        </pc:spChg>
        <pc:spChg chg="del mod">
          <ac:chgData name="高藤 洋平" userId="4752382e91bc7652" providerId="LiveId" clId="{9C9B9C18-687A-437F-A2C4-C03E8C1529DD}" dt="2022-12-30T10:14:57.953" v="42138" actId="478"/>
          <ac:spMkLst>
            <pc:docMk/>
            <pc:sldMk cId="3386008313" sldId="259"/>
            <ac:spMk id="7" creationId="{97440501-526F-4017-B416-696EBEE7CBC7}"/>
          </ac:spMkLst>
        </pc:spChg>
        <pc:spChg chg="mod">
          <ac:chgData name="高藤 洋平" userId="4752382e91bc7652" providerId="LiveId" clId="{9C9B9C18-687A-437F-A2C4-C03E8C1529DD}" dt="2022-12-30T11:04:03.935" v="42225" actId="207"/>
          <ac:spMkLst>
            <pc:docMk/>
            <pc:sldMk cId="3386008313" sldId="259"/>
            <ac:spMk id="8" creationId="{87F24FDF-CA3D-60D1-366A-734E513CC6F7}"/>
          </ac:spMkLst>
        </pc:spChg>
        <pc:spChg chg="add del mod">
          <ac:chgData name="高藤 洋平" userId="4752382e91bc7652" providerId="LiveId" clId="{9C9B9C18-687A-437F-A2C4-C03E8C1529DD}" dt="2022-12-28T13:54:19.575" v="12135" actId="478"/>
          <ac:spMkLst>
            <pc:docMk/>
            <pc:sldMk cId="3386008313" sldId="259"/>
            <ac:spMk id="12" creationId="{16DB9685-7833-C2F5-7090-59C91752BF29}"/>
          </ac:spMkLst>
        </pc:spChg>
        <pc:spChg chg="add mod">
          <ac:chgData name="高藤 洋平" userId="4752382e91bc7652" providerId="LiveId" clId="{9C9B9C18-687A-437F-A2C4-C03E8C1529DD}" dt="2022-12-29T12:18:07.651" v="39355" actId="1076"/>
          <ac:spMkLst>
            <pc:docMk/>
            <pc:sldMk cId="3386008313" sldId="259"/>
            <ac:spMk id="12" creationId="{4E1CBFC6-04D7-8E4D-989F-FCD0ED355F93}"/>
          </ac:spMkLst>
        </pc:spChg>
        <pc:spChg chg="mod">
          <ac:chgData name="高藤 洋平" userId="4752382e91bc7652" providerId="LiveId" clId="{9C9B9C18-687A-437F-A2C4-C03E8C1529DD}" dt="2022-12-28T06:19:15.666" v="6730" actId="1036"/>
          <ac:spMkLst>
            <pc:docMk/>
            <pc:sldMk cId="3386008313" sldId="259"/>
            <ac:spMk id="13" creationId="{00DE7DCD-B85F-41B5-7811-AE86CDE0D400}"/>
          </ac:spMkLst>
        </pc:spChg>
        <pc:spChg chg="mod">
          <ac:chgData name="高藤 洋平" userId="4752382e91bc7652" providerId="LiveId" clId="{9C9B9C18-687A-437F-A2C4-C03E8C1529DD}" dt="2022-12-30T10:56:56.286" v="42224" actId="207"/>
          <ac:spMkLst>
            <pc:docMk/>
            <pc:sldMk cId="3386008313" sldId="259"/>
            <ac:spMk id="19" creationId="{DB75D7A1-985D-F84A-6A59-67ED795ECEB8}"/>
          </ac:spMkLst>
        </pc:spChg>
        <pc:spChg chg="add mod">
          <ac:chgData name="高藤 洋平" userId="4752382e91bc7652" providerId="LiveId" clId="{9C9B9C18-687A-437F-A2C4-C03E8C1529DD}" dt="2022-12-29T12:33:19.874" v="40179" actId="14100"/>
          <ac:spMkLst>
            <pc:docMk/>
            <pc:sldMk cId="3386008313" sldId="259"/>
            <ac:spMk id="21" creationId="{29457E99-7148-8B50-9147-88A1E1F666D5}"/>
          </ac:spMkLst>
        </pc:spChg>
        <pc:graphicFrameChg chg="add del mod">
          <ac:chgData name="高藤 洋平" userId="4752382e91bc7652" providerId="LiveId" clId="{9C9B9C18-687A-437F-A2C4-C03E8C1529DD}" dt="2022-12-28T13:55:22.060" v="12159" actId="3680"/>
          <ac:graphicFrameMkLst>
            <pc:docMk/>
            <pc:sldMk cId="3386008313" sldId="259"/>
            <ac:graphicFrameMk id="4" creationId="{7DDD08D7-421D-D403-8844-C6CB099DFB73}"/>
          </ac:graphicFrameMkLst>
        </pc:graphicFrameChg>
        <pc:graphicFrameChg chg="add del mod modGraphic">
          <ac:chgData name="高藤 洋平" userId="4752382e91bc7652" providerId="LiveId" clId="{9C9B9C18-687A-437F-A2C4-C03E8C1529DD}" dt="2022-12-29T12:27:47.187" v="39995" actId="478"/>
          <ac:graphicFrameMkLst>
            <pc:docMk/>
            <pc:sldMk cId="3386008313" sldId="259"/>
            <ac:graphicFrameMk id="11" creationId="{A483273F-885E-6827-6016-7999F69C121F}"/>
          </ac:graphicFrameMkLst>
        </pc:graphicFrameChg>
        <pc:picChg chg="mod">
          <ac:chgData name="高藤 洋平" userId="4752382e91bc7652" providerId="LiveId" clId="{9C9B9C18-687A-437F-A2C4-C03E8C1529DD}" dt="2022-12-28T06:19:15.666" v="6730" actId="1036"/>
          <ac:picMkLst>
            <pc:docMk/>
            <pc:sldMk cId="3386008313" sldId="259"/>
            <ac:picMk id="3" creationId="{78276937-F3DE-D4AA-2CE6-7D93552736DA}"/>
          </ac:picMkLst>
        </pc:picChg>
        <pc:picChg chg="add del mod">
          <ac:chgData name="高藤 洋平" userId="4752382e91bc7652" providerId="LiveId" clId="{9C9B9C18-687A-437F-A2C4-C03E8C1529DD}" dt="2022-12-29T12:18:23.650" v="39360"/>
          <ac:picMkLst>
            <pc:docMk/>
            <pc:sldMk cId="3386008313" sldId="259"/>
            <ac:picMk id="15" creationId="{B230CA35-F42A-8163-40DC-F86154EA34FF}"/>
          </ac:picMkLst>
        </pc:picChg>
        <pc:picChg chg="add mod">
          <ac:chgData name="高藤 洋平" userId="4752382e91bc7652" providerId="LiveId" clId="{9C9B9C18-687A-437F-A2C4-C03E8C1529DD}" dt="2022-12-29T12:32:58.887" v="40144" actId="1076"/>
          <ac:picMkLst>
            <pc:docMk/>
            <pc:sldMk cId="3386008313" sldId="259"/>
            <ac:picMk id="17" creationId="{C62C320B-4BDE-5995-B745-78FC67C14279}"/>
          </ac:picMkLst>
        </pc:picChg>
        <pc:picChg chg="add mod modCrop">
          <ac:chgData name="高藤 洋平" userId="4752382e91bc7652" providerId="LiveId" clId="{9C9B9C18-687A-437F-A2C4-C03E8C1529DD}" dt="2022-12-30T11:04:17.022" v="42226" actId="732"/>
          <ac:picMkLst>
            <pc:docMk/>
            <pc:sldMk cId="3386008313" sldId="259"/>
            <ac:picMk id="20" creationId="{2FFD7437-C086-65AA-7727-F9C9D8118694}"/>
          </ac:picMkLst>
        </pc:picChg>
        <pc:picChg chg="add del mod">
          <ac:chgData name="高藤 洋平" userId="4752382e91bc7652" providerId="LiveId" clId="{9C9B9C18-687A-437F-A2C4-C03E8C1529DD}" dt="2022-12-29T12:18:50.742" v="39365" actId="166"/>
          <ac:picMkLst>
            <pc:docMk/>
            <pc:sldMk cId="3386008313" sldId="259"/>
            <ac:picMk id="7170" creationId="{6F7DAAA6-9D7F-CBF9-98B7-FB9606261ACF}"/>
          </ac:picMkLst>
        </pc:picChg>
        <pc:cxnChg chg="mod">
          <ac:chgData name="高藤 洋平" userId="4752382e91bc7652" providerId="LiveId" clId="{9C9B9C18-687A-437F-A2C4-C03E8C1529DD}" dt="2022-12-28T06:19:15.666" v="6730" actId="1036"/>
          <ac:cxnSpMkLst>
            <pc:docMk/>
            <pc:sldMk cId="3386008313" sldId="259"/>
            <ac:cxnSpMk id="14" creationId="{C897BE46-EC6B-E6C9-7C52-E2324D399542}"/>
          </ac:cxnSpMkLst>
        </pc:cxnChg>
      </pc:sldChg>
      <pc:sldChg chg="addSp modSp del mod">
        <pc:chgData name="高藤 洋平" userId="4752382e91bc7652" providerId="LiveId" clId="{9C9B9C18-687A-437F-A2C4-C03E8C1529DD}" dt="2022-12-28T13:51:31.641" v="12133" actId="47"/>
        <pc:sldMkLst>
          <pc:docMk/>
          <pc:sldMk cId="1731644692" sldId="260"/>
        </pc:sldMkLst>
        <pc:spChg chg="mod">
          <ac:chgData name="高藤 洋平" userId="4752382e91bc7652" providerId="LiveId" clId="{9C9B9C18-687A-437F-A2C4-C03E8C1529DD}" dt="2022-12-28T04:44:51.342" v="852" actId="1076"/>
          <ac:spMkLst>
            <pc:docMk/>
            <pc:sldMk cId="1731644692" sldId="260"/>
            <ac:spMk id="2" creationId="{B3526B21-A512-50AA-0540-B181E84433CD}"/>
          </ac:spMkLst>
        </pc:spChg>
        <pc:spChg chg="add mod">
          <ac:chgData name="高藤 洋平" userId="4752382e91bc7652" providerId="LiveId" clId="{9C9B9C18-687A-437F-A2C4-C03E8C1529DD}" dt="2022-12-28T12:29:54.750" v="10901" actId="6549"/>
          <ac:spMkLst>
            <pc:docMk/>
            <pc:sldMk cId="1731644692" sldId="260"/>
            <ac:spMk id="5" creationId="{08D392FA-6C82-3807-6EB6-B666569E48AC}"/>
          </ac:spMkLst>
        </pc:spChg>
        <pc:spChg chg="mod">
          <ac:chgData name="高藤 洋平" userId="4752382e91bc7652" providerId="LiveId" clId="{9C9B9C18-687A-437F-A2C4-C03E8C1529DD}" dt="2022-12-28T05:49:53.537" v="4655" actId="1036"/>
          <ac:spMkLst>
            <pc:docMk/>
            <pc:sldMk cId="1731644692" sldId="260"/>
            <ac:spMk id="8" creationId="{87F24FDF-CA3D-60D1-366A-734E513CC6F7}"/>
          </ac:spMkLst>
        </pc:spChg>
      </pc:sldChg>
      <pc:sldChg chg="modSp add del mod">
        <pc:chgData name="高藤 洋平" userId="4752382e91bc7652" providerId="LiveId" clId="{9C9B9C18-687A-437F-A2C4-C03E8C1529DD}" dt="2022-12-28T13:51:31.641" v="12133" actId="47"/>
        <pc:sldMkLst>
          <pc:docMk/>
          <pc:sldMk cId="2546567169" sldId="261"/>
        </pc:sldMkLst>
        <pc:spChg chg="mod">
          <ac:chgData name="高藤 洋平" userId="4752382e91bc7652" providerId="LiveId" clId="{9C9B9C18-687A-437F-A2C4-C03E8C1529DD}" dt="2022-12-28T12:29:42.403" v="10898" actId="21"/>
          <ac:spMkLst>
            <pc:docMk/>
            <pc:sldMk cId="2546567169" sldId="261"/>
            <ac:spMk id="5" creationId="{08D392FA-6C82-3807-6EB6-B666569E48AC}"/>
          </ac:spMkLst>
        </pc:spChg>
      </pc:sldChg>
      <pc:sldChg chg="addSp delSp modSp add mod ord setBg">
        <pc:chgData name="高藤 洋平" userId="4752382e91bc7652" providerId="LiveId" clId="{9C9B9C18-687A-437F-A2C4-C03E8C1529DD}" dt="2022-12-30T11:04:48.781" v="42227" actId="207"/>
        <pc:sldMkLst>
          <pc:docMk/>
          <pc:sldMk cId="3548720913" sldId="262"/>
        </pc:sldMkLst>
        <pc:spChg chg="add del mod">
          <ac:chgData name="高藤 洋平" userId="4752382e91bc7652" providerId="LiveId" clId="{9C9B9C18-687A-437F-A2C4-C03E8C1529DD}" dt="2022-12-28T12:32:44.965" v="10963" actId="478"/>
          <ac:spMkLst>
            <pc:docMk/>
            <pc:sldMk cId="3548720913" sldId="262"/>
            <ac:spMk id="2" creationId="{C9FFE1EC-E5DB-42D5-5D53-1D4F0F55E4E5}"/>
          </ac:spMkLst>
        </pc:spChg>
        <pc:spChg chg="add del mod">
          <ac:chgData name="高藤 洋平" userId="4752382e91bc7652" providerId="LiveId" clId="{9C9B9C18-687A-437F-A2C4-C03E8C1529DD}" dt="2022-12-28T06:39:47.252" v="6947"/>
          <ac:spMkLst>
            <pc:docMk/>
            <pc:sldMk cId="3548720913" sldId="262"/>
            <ac:spMk id="5" creationId="{B57FEA17-D809-4E95-62E5-D9A1CBFA852C}"/>
          </ac:spMkLst>
        </pc:spChg>
        <pc:spChg chg="add mod">
          <ac:chgData name="高藤 洋平" userId="4752382e91bc7652" providerId="LiveId" clId="{9C9B9C18-687A-437F-A2C4-C03E8C1529DD}" dt="2022-12-28T14:16:48.871" v="13147" actId="2711"/>
          <ac:spMkLst>
            <pc:docMk/>
            <pc:sldMk cId="3548720913" sldId="262"/>
            <ac:spMk id="5" creationId="{DBF66652-B937-A2B5-8505-5C20C693A305}"/>
          </ac:spMkLst>
        </pc:spChg>
        <pc:spChg chg="add del mod">
          <ac:chgData name="高藤 洋平" userId="4752382e91bc7652" providerId="LiveId" clId="{9C9B9C18-687A-437F-A2C4-C03E8C1529DD}" dt="2022-12-28T06:39:52.514" v="6949"/>
          <ac:spMkLst>
            <pc:docMk/>
            <pc:sldMk cId="3548720913" sldId="262"/>
            <ac:spMk id="6" creationId="{07F19B64-9372-7B52-4320-3DF305A34859}"/>
          </ac:spMkLst>
        </pc:spChg>
        <pc:spChg chg="add mod">
          <ac:chgData name="高藤 洋平" userId="4752382e91bc7652" providerId="LiveId" clId="{9C9B9C18-687A-437F-A2C4-C03E8C1529DD}" dt="2022-12-28T14:16:48.871" v="13147" actId="2711"/>
          <ac:spMkLst>
            <pc:docMk/>
            <pc:sldMk cId="3548720913" sldId="262"/>
            <ac:spMk id="6" creationId="{6C990B41-91DD-D751-6DAA-86DC42A65796}"/>
          </ac:spMkLst>
        </pc:spChg>
        <pc:spChg chg="del mod">
          <ac:chgData name="高藤 洋平" userId="4752382e91bc7652" providerId="LiveId" clId="{9C9B9C18-687A-437F-A2C4-C03E8C1529DD}" dt="2022-12-30T10:15:03.542" v="42139" actId="478"/>
          <ac:spMkLst>
            <pc:docMk/>
            <pc:sldMk cId="3548720913" sldId="262"/>
            <ac:spMk id="7" creationId="{97440501-526F-4017-B416-696EBEE7CBC7}"/>
          </ac:spMkLst>
        </pc:spChg>
        <pc:spChg chg="mod">
          <ac:chgData name="高藤 洋平" userId="4752382e91bc7652" providerId="LiveId" clId="{9C9B9C18-687A-437F-A2C4-C03E8C1529DD}" dt="2022-12-30T11:04:48.781" v="42227" actId="207"/>
          <ac:spMkLst>
            <pc:docMk/>
            <pc:sldMk cId="3548720913" sldId="262"/>
            <ac:spMk id="8" creationId="{87F24FDF-CA3D-60D1-366A-734E513CC6F7}"/>
          </ac:spMkLst>
        </pc:spChg>
        <pc:spChg chg="mod">
          <ac:chgData name="高藤 洋平" userId="4752382e91bc7652" providerId="LiveId" clId="{9C9B9C18-687A-437F-A2C4-C03E8C1529DD}" dt="2022-12-28T06:27:14.033" v="6905"/>
          <ac:spMkLst>
            <pc:docMk/>
            <pc:sldMk cId="3548720913" sldId="262"/>
            <ac:spMk id="11" creationId="{938F3643-D046-0516-4666-36B5F888163F}"/>
          </ac:spMkLst>
        </pc:spChg>
        <pc:spChg chg="add mod">
          <ac:chgData name="高藤 洋平" userId="4752382e91bc7652" providerId="LiveId" clId="{9C9B9C18-687A-437F-A2C4-C03E8C1529DD}" dt="2022-12-28T14:22:51.170" v="13293"/>
          <ac:spMkLst>
            <pc:docMk/>
            <pc:sldMk cId="3548720913" sldId="262"/>
            <ac:spMk id="12" creationId="{4557434A-63A6-86EC-8BD9-C0C8E307BAE1}"/>
          </ac:spMkLst>
        </pc:spChg>
        <pc:spChg chg="del">
          <ac:chgData name="高藤 洋平" userId="4752382e91bc7652" providerId="LiveId" clId="{9C9B9C18-687A-437F-A2C4-C03E8C1529DD}" dt="2022-12-28T06:27:45.718" v="6908" actId="478"/>
          <ac:spMkLst>
            <pc:docMk/>
            <pc:sldMk cId="3548720913" sldId="262"/>
            <ac:spMk id="13" creationId="{00DE7DCD-B85F-41B5-7811-AE86CDE0D400}"/>
          </ac:spMkLst>
        </pc:spChg>
        <pc:spChg chg="add del mod ord">
          <ac:chgData name="高藤 洋平" userId="4752382e91bc7652" providerId="LiveId" clId="{9C9B9C18-687A-437F-A2C4-C03E8C1529DD}" dt="2022-12-28T14:15:34.022" v="13123" actId="478"/>
          <ac:spMkLst>
            <pc:docMk/>
            <pc:sldMk cId="3548720913" sldId="262"/>
            <ac:spMk id="17" creationId="{0712A9ED-F9DD-2482-0F92-A47869368624}"/>
          </ac:spMkLst>
        </pc:spChg>
        <pc:spChg chg="del">
          <ac:chgData name="高藤 洋平" userId="4752382e91bc7652" providerId="LiveId" clId="{9C9B9C18-687A-437F-A2C4-C03E8C1529DD}" dt="2022-12-28T14:12:41.259" v="12781" actId="478"/>
          <ac:spMkLst>
            <pc:docMk/>
            <pc:sldMk cId="3548720913" sldId="262"/>
            <ac:spMk id="19" creationId="{DB75D7A1-985D-F84A-6A59-67ED795ECEB8}"/>
          </ac:spMkLst>
        </pc:spChg>
        <pc:spChg chg="mod">
          <ac:chgData name="高藤 洋平" userId="4752382e91bc7652" providerId="LiveId" clId="{9C9B9C18-687A-437F-A2C4-C03E8C1529DD}" dt="2022-12-28T14:19:51.152" v="13207" actId="1076"/>
          <ac:spMkLst>
            <pc:docMk/>
            <pc:sldMk cId="3548720913" sldId="262"/>
            <ac:spMk id="21" creationId="{4CA9D94B-BD49-F8FE-52E3-7DA855844798}"/>
          </ac:spMkLst>
        </pc:spChg>
        <pc:spChg chg="del">
          <ac:chgData name="高藤 洋平" userId="4752382e91bc7652" providerId="LiveId" clId="{9C9B9C18-687A-437F-A2C4-C03E8C1529DD}" dt="2022-12-28T06:38:46.662" v="6937" actId="478"/>
          <ac:spMkLst>
            <pc:docMk/>
            <pc:sldMk cId="3548720913" sldId="262"/>
            <ac:spMk id="22" creationId="{D77041B2-DA84-082C-C73D-754B014643E5}"/>
          </ac:spMkLst>
        </pc:spChg>
        <pc:graphicFrameChg chg="add mod modGraphic">
          <ac:chgData name="高藤 洋平" userId="4752382e91bc7652" providerId="LiveId" clId="{9C9B9C18-687A-437F-A2C4-C03E8C1529DD}" dt="2022-12-28T14:14:00.631" v="12842" actId="1076"/>
          <ac:graphicFrameMkLst>
            <pc:docMk/>
            <pc:sldMk cId="3548720913" sldId="262"/>
            <ac:graphicFrameMk id="2" creationId="{BF0C9899-BDFE-B39F-11E3-C3963CF9A471}"/>
          </ac:graphicFrameMkLst>
        </pc:graphicFrameChg>
        <pc:graphicFrameChg chg="add mod modGraphic">
          <ac:chgData name="高藤 洋平" userId="4752382e91bc7652" providerId="LiveId" clId="{9C9B9C18-687A-437F-A2C4-C03E8C1529DD}" dt="2022-12-29T14:10:31.154" v="41799"/>
          <ac:graphicFrameMkLst>
            <pc:docMk/>
            <pc:sldMk cId="3548720913" sldId="262"/>
            <ac:graphicFrameMk id="3" creationId="{735A54B1-E684-D428-B7B8-7D8D3FD9AD90}"/>
          </ac:graphicFrameMkLst>
        </pc:graphicFrameChg>
        <pc:graphicFrameChg chg="del">
          <ac:chgData name="高藤 洋平" userId="4752382e91bc7652" providerId="LiveId" clId="{9C9B9C18-687A-437F-A2C4-C03E8C1529DD}" dt="2022-12-28T06:27:45.718" v="6908" actId="478"/>
          <ac:graphicFrameMkLst>
            <pc:docMk/>
            <pc:sldMk cId="3548720913" sldId="262"/>
            <ac:graphicFrameMk id="16" creationId="{4F2D82B6-889F-28D2-3F88-517C455F977E}"/>
          </ac:graphicFrameMkLst>
        </pc:graphicFrameChg>
        <pc:picChg chg="add mod modCrop">
          <ac:chgData name="高藤 洋平" userId="4752382e91bc7652" providerId="LiveId" clId="{9C9B9C18-687A-437F-A2C4-C03E8C1529DD}" dt="2022-12-28T14:19:46.687" v="13206" actId="1076"/>
          <ac:picMkLst>
            <pc:docMk/>
            <pc:sldMk cId="3548720913" sldId="262"/>
            <ac:picMk id="4" creationId="{4F603C22-2D31-DA38-3F16-52DB63A9A1DB}"/>
          </ac:picMkLst>
        </pc:picChg>
        <pc:picChg chg="add mod modCrop">
          <ac:chgData name="高藤 洋平" userId="4752382e91bc7652" providerId="LiveId" clId="{9C9B9C18-687A-437F-A2C4-C03E8C1529DD}" dt="2022-12-30T10:36:11.336" v="42205" actId="1076"/>
          <ac:picMkLst>
            <pc:docMk/>
            <pc:sldMk cId="3548720913" sldId="262"/>
            <ac:picMk id="15" creationId="{FC103E6C-E576-4480-FD71-2E5746BAB626}"/>
          </ac:picMkLst>
        </pc:picChg>
        <pc:picChg chg="del">
          <ac:chgData name="高藤 洋平" userId="4752382e91bc7652" providerId="LiveId" clId="{9C9B9C18-687A-437F-A2C4-C03E8C1529DD}" dt="2022-12-28T06:27:45.718" v="6908" actId="478"/>
          <ac:picMkLst>
            <pc:docMk/>
            <pc:sldMk cId="3548720913" sldId="262"/>
            <ac:picMk id="20" creationId="{78A09A0A-24E7-840F-4378-44881FDE1A24}"/>
          </ac:picMkLst>
        </pc:picChg>
        <pc:picChg chg="add mod">
          <ac:chgData name="高藤 洋平" userId="4752382e91bc7652" providerId="LiveId" clId="{9C9B9C18-687A-437F-A2C4-C03E8C1529DD}" dt="2022-12-28T14:19:51.152" v="13207" actId="1076"/>
          <ac:picMkLst>
            <pc:docMk/>
            <pc:sldMk cId="3548720913" sldId="262"/>
            <ac:picMk id="9218" creationId="{30B7A0D6-32A6-37D4-42A4-9DCE52C57605}"/>
          </ac:picMkLst>
        </pc:picChg>
        <pc:cxnChg chg="del">
          <ac:chgData name="高藤 洋平" userId="4752382e91bc7652" providerId="LiveId" clId="{9C9B9C18-687A-437F-A2C4-C03E8C1529DD}" dt="2022-12-28T06:27:46.637" v="6909" actId="478"/>
          <ac:cxnSpMkLst>
            <pc:docMk/>
            <pc:sldMk cId="3548720913" sldId="262"/>
            <ac:cxnSpMk id="14" creationId="{C897BE46-EC6B-E6C9-7C52-E2324D399542}"/>
          </ac:cxnSpMkLst>
        </pc:cxnChg>
      </pc:sldChg>
      <pc:sldChg chg="addSp delSp modSp add mod ord">
        <pc:chgData name="高藤 洋平" userId="4752382e91bc7652" providerId="LiveId" clId="{9C9B9C18-687A-437F-A2C4-C03E8C1529DD}" dt="2022-12-30T11:05:06.297" v="42230" actId="207"/>
        <pc:sldMkLst>
          <pc:docMk/>
          <pc:sldMk cId="1371848881" sldId="263"/>
        </pc:sldMkLst>
        <pc:spChg chg="del">
          <ac:chgData name="高藤 洋平" userId="4752382e91bc7652" providerId="LiveId" clId="{9C9B9C18-687A-437F-A2C4-C03E8C1529DD}" dt="2022-12-30T10:15:22.867" v="42142" actId="478"/>
          <ac:spMkLst>
            <pc:docMk/>
            <pc:sldMk cId="1371848881" sldId="263"/>
            <ac:spMk id="7" creationId="{97440501-526F-4017-B416-696EBEE7CBC7}"/>
          </ac:spMkLst>
        </pc:spChg>
        <pc:spChg chg="mod">
          <ac:chgData name="高藤 洋平" userId="4752382e91bc7652" providerId="LiveId" clId="{9C9B9C18-687A-437F-A2C4-C03E8C1529DD}" dt="2022-12-30T11:05:06.297" v="42230" actId="207"/>
          <ac:spMkLst>
            <pc:docMk/>
            <pc:sldMk cId="1371848881" sldId="263"/>
            <ac:spMk id="8" creationId="{87F24FDF-CA3D-60D1-366A-734E513CC6F7}"/>
          </ac:spMkLst>
        </pc:spChg>
        <pc:spChg chg="mod">
          <ac:chgData name="高藤 洋平" userId="4752382e91bc7652" providerId="LiveId" clId="{9C9B9C18-687A-437F-A2C4-C03E8C1529DD}" dt="2022-12-28T06:57:12.153" v="7236" actId="20577"/>
          <ac:spMkLst>
            <pc:docMk/>
            <pc:sldMk cId="1371848881" sldId="263"/>
            <ac:spMk id="9" creationId="{2193E466-83D5-7311-2C77-C6B17B6962C9}"/>
          </ac:spMkLst>
        </pc:spChg>
        <pc:spChg chg="del mod">
          <ac:chgData name="高藤 洋平" userId="4752382e91bc7652" providerId="LiveId" clId="{9C9B9C18-687A-437F-A2C4-C03E8C1529DD}" dt="2022-12-28T14:43:03.009" v="13868" actId="478"/>
          <ac:spMkLst>
            <pc:docMk/>
            <pc:sldMk cId="1371848881" sldId="263"/>
            <ac:spMk id="11" creationId="{938F3643-D046-0516-4666-36B5F888163F}"/>
          </ac:spMkLst>
        </pc:spChg>
        <pc:spChg chg="del">
          <ac:chgData name="高藤 洋平" userId="4752382e91bc7652" providerId="LiveId" clId="{9C9B9C18-687A-437F-A2C4-C03E8C1529DD}" dt="2022-12-28T07:07:23.519" v="7278" actId="478"/>
          <ac:spMkLst>
            <pc:docMk/>
            <pc:sldMk cId="1371848881" sldId="263"/>
            <ac:spMk id="13" creationId="{00DE7DCD-B85F-41B5-7811-AE86CDE0D400}"/>
          </ac:spMkLst>
        </pc:spChg>
        <pc:spChg chg="add del mod">
          <ac:chgData name="高藤 洋平" userId="4752382e91bc7652" providerId="LiveId" clId="{9C9B9C18-687A-437F-A2C4-C03E8C1529DD}" dt="2022-12-28T14:43:03.009" v="13868" actId="478"/>
          <ac:spMkLst>
            <pc:docMk/>
            <pc:sldMk cId="1371848881" sldId="263"/>
            <ac:spMk id="17" creationId="{5F3EC67D-0851-F602-B5DA-A6B52874D12D}"/>
          </ac:spMkLst>
        </pc:spChg>
        <pc:spChg chg="del">
          <ac:chgData name="高藤 洋平" userId="4752382e91bc7652" providerId="LiveId" clId="{9C9B9C18-687A-437F-A2C4-C03E8C1529DD}" dt="2022-12-28T07:07:08.029" v="7275" actId="478"/>
          <ac:spMkLst>
            <pc:docMk/>
            <pc:sldMk cId="1371848881" sldId="263"/>
            <ac:spMk id="19" creationId="{DB75D7A1-985D-F84A-6A59-67ED795ECEB8}"/>
          </ac:spMkLst>
        </pc:spChg>
        <pc:spChg chg="add del mod">
          <ac:chgData name="高藤 洋平" userId="4752382e91bc7652" providerId="LiveId" clId="{9C9B9C18-687A-437F-A2C4-C03E8C1529DD}" dt="2022-12-28T14:46:49.081" v="13937" actId="478"/>
          <ac:spMkLst>
            <pc:docMk/>
            <pc:sldMk cId="1371848881" sldId="263"/>
            <ac:spMk id="21" creationId="{4CA9D94B-BD49-F8FE-52E3-7DA855844798}"/>
          </ac:spMkLst>
        </pc:spChg>
        <pc:spChg chg="del">
          <ac:chgData name="高藤 洋平" userId="4752382e91bc7652" providerId="LiveId" clId="{9C9B9C18-687A-437F-A2C4-C03E8C1529DD}" dt="2022-12-28T07:02:02.618" v="7246" actId="478"/>
          <ac:spMkLst>
            <pc:docMk/>
            <pc:sldMk cId="1371848881" sldId="263"/>
            <ac:spMk id="22" creationId="{D77041B2-DA84-082C-C73D-754B014643E5}"/>
          </ac:spMkLst>
        </pc:spChg>
        <pc:spChg chg="add del mod">
          <ac:chgData name="高藤 洋平" userId="4752382e91bc7652" providerId="LiveId" clId="{9C9B9C18-687A-437F-A2C4-C03E8C1529DD}" dt="2022-12-28T14:43:03.009" v="13868" actId="478"/>
          <ac:spMkLst>
            <pc:docMk/>
            <pc:sldMk cId="1371848881" sldId="263"/>
            <ac:spMk id="23" creationId="{8DE8FEEB-7787-6EBE-1344-FFC521A95FD7}"/>
          </ac:spMkLst>
        </pc:spChg>
        <pc:spChg chg="add del mod">
          <ac:chgData name="高藤 洋平" userId="4752382e91bc7652" providerId="LiveId" clId="{9C9B9C18-687A-437F-A2C4-C03E8C1529DD}" dt="2022-12-28T12:40:39.395" v="11088" actId="478"/>
          <ac:spMkLst>
            <pc:docMk/>
            <pc:sldMk cId="1371848881" sldId="263"/>
            <ac:spMk id="25" creationId="{EBADC128-C808-37E5-0B7C-FD4C3A0DD7EE}"/>
          </ac:spMkLst>
        </pc:spChg>
        <pc:spChg chg="add del mod">
          <ac:chgData name="高藤 洋平" userId="4752382e91bc7652" providerId="LiveId" clId="{9C9B9C18-687A-437F-A2C4-C03E8C1529DD}" dt="2022-12-28T12:40:39.395" v="11088" actId="478"/>
          <ac:spMkLst>
            <pc:docMk/>
            <pc:sldMk cId="1371848881" sldId="263"/>
            <ac:spMk id="26" creationId="{D7012D39-5F76-02B6-6949-40F216C414A3}"/>
          </ac:spMkLst>
        </pc:spChg>
        <pc:spChg chg="add del mod">
          <ac:chgData name="高藤 洋平" userId="4752382e91bc7652" providerId="LiveId" clId="{9C9B9C18-687A-437F-A2C4-C03E8C1529DD}" dt="2022-12-28T12:41:11.048" v="11094" actId="478"/>
          <ac:spMkLst>
            <pc:docMk/>
            <pc:sldMk cId="1371848881" sldId="263"/>
            <ac:spMk id="27" creationId="{818587E6-A672-F42B-B84A-322AC376032F}"/>
          </ac:spMkLst>
        </pc:spChg>
        <pc:spChg chg="add del mod">
          <ac:chgData name="高藤 洋平" userId="4752382e91bc7652" providerId="LiveId" clId="{9C9B9C18-687A-437F-A2C4-C03E8C1529DD}" dt="2022-12-28T12:41:11.048" v="11094" actId="478"/>
          <ac:spMkLst>
            <pc:docMk/>
            <pc:sldMk cId="1371848881" sldId="263"/>
            <ac:spMk id="28" creationId="{67D23F8C-AD0C-52AB-CE34-96C65A7D97E2}"/>
          </ac:spMkLst>
        </pc:spChg>
        <pc:spChg chg="add del mod">
          <ac:chgData name="高藤 洋平" userId="4752382e91bc7652" providerId="LiveId" clId="{9C9B9C18-687A-437F-A2C4-C03E8C1529DD}" dt="2022-12-28T12:41:11.048" v="11094" actId="478"/>
          <ac:spMkLst>
            <pc:docMk/>
            <pc:sldMk cId="1371848881" sldId="263"/>
            <ac:spMk id="29" creationId="{766DEB9B-7BF4-F011-AAB8-7DE5600D73DD}"/>
          </ac:spMkLst>
        </pc:spChg>
        <pc:spChg chg="add del mod">
          <ac:chgData name="高藤 洋平" userId="4752382e91bc7652" providerId="LiveId" clId="{9C9B9C18-687A-437F-A2C4-C03E8C1529DD}" dt="2022-12-28T14:46:49.081" v="13937" actId="478"/>
          <ac:spMkLst>
            <pc:docMk/>
            <pc:sldMk cId="1371848881" sldId="263"/>
            <ac:spMk id="30" creationId="{553966D9-82DE-9E23-7228-D7FFF0499F85}"/>
          </ac:spMkLst>
        </pc:spChg>
        <pc:spChg chg="add del mod">
          <ac:chgData name="高藤 洋平" userId="4752382e91bc7652" providerId="LiveId" clId="{9C9B9C18-687A-437F-A2C4-C03E8C1529DD}" dt="2022-12-28T14:46:49.081" v="13937" actId="478"/>
          <ac:spMkLst>
            <pc:docMk/>
            <pc:sldMk cId="1371848881" sldId="263"/>
            <ac:spMk id="31" creationId="{FBD29BB9-3398-EA1B-F559-DFC8E21B572F}"/>
          </ac:spMkLst>
        </pc:spChg>
        <pc:spChg chg="add del mod">
          <ac:chgData name="高藤 洋平" userId="4752382e91bc7652" providerId="LiveId" clId="{9C9B9C18-687A-437F-A2C4-C03E8C1529DD}" dt="2022-12-28T14:46:49.081" v="13937" actId="478"/>
          <ac:spMkLst>
            <pc:docMk/>
            <pc:sldMk cId="1371848881" sldId="263"/>
            <ac:spMk id="11264" creationId="{80C397EA-14ED-29EF-5BD6-633B6BC6F213}"/>
          </ac:spMkLst>
        </pc:spChg>
        <pc:spChg chg="add mod">
          <ac:chgData name="高藤 洋平" userId="4752382e91bc7652" providerId="LiveId" clId="{9C9B9C18-687A-437F-A2C4-C03E8C1529DD}" dt="2022-12-28T07:20:37.640" v="7532" actId="571"/>
          <ac:spMkLst>
            <pc:docMk/>
            <pc:sldMk cId="1371848881" sldId="263"/>
            <ac:spMk id="11265" creationId="{55F61918-A0D5-3F54-FD8A-CEAD8ECFA9FF}"/>
          </ac:spMkLst>
        </pc:spChg>
        <pc:spChg chg="add del mod">
          <ac:chgData name="高藤 洋平" userId="4752382e91bc7652" providerId="LiveId" clId="{9C9B9C18-687A-437F-A2C4-C03E8C1529DD}" dt="2022-12-28T14:43:03.009" v="13868" actId="478"/>
          <ac:spMkLst>
            <pc:docMk/>
            <pc:sldMk cId="1371848881" sldId="263"/>
            <ac:spMk id="11269" creationId="{44C41BF5-83C5-5212-7FAE-E199A4D68772}"/>
          </ac:spMkLst>
        </pc:spChg>
        <pc:spChg chg="add del mod">
          <ac:chgData name="高藤 洋平" userId="4752382e91bc7652" providerId="LiveId" clId="{9C9B9C18-687A-437F-A2C4-C03E8C1529DD}" dt="2022-12-28T12:40:39.395" v="11088" actId="478"/>
          <ac:spMkLst>
            <pc:docMk/>
            <pc:sldMk cId="1371848881" sldId="263"/>
            <ac:spMk id="11271" creationId="{8C6A4ED3-7198-5EF5-9AA7-1B85907F2F99}"/>
          </ac:spMkLst>
        </pc:spChg>
        <pc:graphicFrameChg chg="add mod modGraphic">
          <ac:chgData name="高藤 洋平" userId="4752382e91bc7652" providerId="LiveId" clId="{9C9B9C18-687A-437F-A2C4-C03E8C1529DD}" dt="2022-12-30T05:23:01.097" v="41844" actId="242"/>
          <ac:graphicFrameMkLst>
            <pc:docMk/>
            <pc:sldMk cId="1371848881" sldId="263"/>
            <ac:graphicFrameMk id="2" creationId="{28DB0B72-68A1-750C-DDF4-D3625006DE66}"/>
          </ac:graphicFrameMkLst>
        </pc:graphicFrameChg>
        <pc:graphicFrameChg chg="add mod modGraphic">
          <ac:chgData name="高藤 洋平" userId="4752382e91bc7652" providerId="LiveId" clId="{9C9B9C18-687A-437F-A2C4-C03E8C1529DD}" dt="2022-12-30T05:22:35.506" v="41838" actId="14734"/>
          <ac:graphicFrameMkLst>
            <pc:docMk/>
            <pc:sldMk cId="1371848881" sldId="263"/>
            <ac:graphicFrameMk id="13" creationId="{0197C756-32A0-8FC8-2FF0-A0FC0A5DCC87}"/>
          </ac:graphicFrameMkLst>
        </pc:graphicFrameChg>
        <pc:graphicFrameChg chg="del">
          <ac:chgData name="高藤 洋平" userId="4752382e91bc7652" providerId="LiveId" clId="{9C9B9C18-687A-437F-A2C4-C03E8C1529DD}" dt="2022-12-28T07:07:23.519" v="7278" actId="478"/>
          <ac:graphicFrameMkLst>
            <pc:docMk/>
            <pc:sldMk cId="1371848881" sldId="263"/>
            <ac:graphicFrameMk id="16" creationId="{4F2D82B6-889F-28D2-3F88-517C455F977E}"/>
          </ac:graphicFrameMkLst>
        </pc:graphicFrameChg>
        <pc:picChg chg="add mod ord">
          <ac:chgData name="高藤 洋平" userId="4752382e91bc7652" providerId="LiveId" clId="{9C9B9C18-687A-437F-A2C4-C03E8C1529DD}" dt="2022-12-30T05:23:55.899" v="41861" actId="1038"/>
          <ac:picMkLst>
            <pc:docMk/>
            <pc:sldMk cId="1371848881" sldId="263"/>
            <ac:picMk id="3" creationId="{0CC6D922-ECBC-0FD3-5D9D-C7F4132F2518}"/>
          </ac:picMkLst>
        </pc:picChg>
        <pc:picChg chg="add mod ord">
          <ac:chgData name="高藤 洋平" userId="4752382e91bc7652" providerId="LiveId" clId="{9C9B9C18-687A-437F-A2C4-C03E8C1529DD}" dt="2022-12-30T05:23:51.026" v="41855" actId="1076"/>
          <ac:picMkLst>
            <pc:docMk/>
            <pc:sldMk cId="1371848881" sldId="263"/>
            <ac:picMk id="4" creationId="{89D48630-65F5-2446-0CEB-1E72C77844DA}"/>
          </ac:picMkLst>
        </pc:picChg>
        <pc:picChg chg="add mod ord">
          <ac:chgData name="高藤 洋平" userId="4752382e91bc7652" providerId="LiveId" clId="{9C9B9C18-687A-437F-A2C4-C03E8C1529DD}" dt="2022-12-28T14:44:12.813" v="13886" actId="1076"/>
          <ac:picMkLst>
            <pc:docMk/>
            <pc:sldMk cId="1371848881" sldId="263"/>
            <ac:picMk id="5" creationId="{5EB1D5F3-6B4F-CEC1-79BA-6397A86932D4}"/>
          </ac:picMkLst>
        </pc:picChg>
        <pc:picChg chg="add mod ord">
          <ac:chgData name="高藤 洋平" userId="4752382e91bc7652" providerId="LiveId" clId="{9C9B9C18-687A-437F-A2C4-C03E8C1529DD}" dt="2022-12-30T05:22:47.003" v="41840" actId="1076"/>
          <ac:picMkLst>
            <pc:docMk/>
            <pc:sldMk cId="1371848881" sldId="263"/>
            <ac:picMk id="6" creationId="{C2745056-D96F-4B76-4C84-BAB506D2BC90}"/>
          </ac:picMkLst>
        </pc:picChg>
        <pc:picChg chg="add mod ord">
          <ac:chgData name="高藤 洋平" userId="4752382e91bc7652" providerId="LiveId" clId="{9C9B9C18-687A-437F-A2C4-C03E8C1529DD}" dt="2022-12-30T05:22:43.587" v="41839" actId="1076"/>
          <ac:picMkLst>
            <pc:docMk/>
            <pc:sldMk cId="1371848881" sldId="263"/>
            <ac:picMk id="12" creationId="{5E0BB534-F59D-9D67-3EA3-2434EA0DF5C4}"/>
          </ac:picMkLst>
        </pc:picChg>
        <pc:picChg chg="add mod ord">
          <ac:chgData name="高藤 洋平" userId="4752382e91bc7652" providerId="LiveId" clId="{9C9B9C18-687A-437F-A2C4-C03E8C1529DD}" dt="2022-12-30T05:22:52.594" v="41842" actId="1076"/>
          <ac:picMkLst>
            <pc:docMk/>
            <pc:sldMk cId="1371848881" sldId="263"/>
            <ac:picMk id="15" creationId="{73779462-37CA-3D1D-DD6D-36713139258A}"/>
          </ac:picMkLst>
        </pc:picChg>
        <pc:picChg chg="del">
          <ac:chgData name="高藤 洋平" userId="4752382e91bc7652" providerId="LiveId" clId="{9C9B9C18-687A-437F-A2C4-C03E8C1529DD}" dt="2022-12-28T07:07:23.519" v="7278" actId="478"/>
          <ac:picMkLst>
            <pc:docMk/>
            <pc:sldMk cId="1371848881" sldId="263"/>
            <ac:picMk id="20" creationId="{78A09A0A-24E7-840F-4378-44881FDE1A24}"/>
          </ac:picMkLst>
        </pc:picChg>
        <pc:picChg chg="add mod">
          <ac:chgData name="高藤 洋平" userId="4752382e91bc7652" providerId="LiveId" clId="{9C9B9C18-687A-437F-A2C4-C03E8C1529DD}" dt="2022-12-30T05:23:10.931" v="41846" actId="14100"/>
          <ac:picMkLst>
            <pc:docMk/>
            <pc:sldMk cId="1371848881" sldId="263"/>
            <ac:picMk id="11266" creationId="{C7809958-E11C-7B4D-4E07-576EDFD50652}"/>
          </ac:picMkLst>
        </pc:picChg>
        <pc:picChg chg="add mod">
          <ac:chgData name="高藤 洋平" userId="4752382e91bc7652" providerId="LiveId" clId="{9C9B9C18-687A-437F-A2C4-C03E8C1529DD}" dt="2022-12-28T07:20:37.640" v="7532" actId="571"/>
          <ac:picMkLst>
            <pc:docMk/>
            <pc:sldMk cId="1371848881" sldId="263"/>
            <ac:picMk id="11267" creationId="{EAEC04A5-9BA4-2C08-E415-5F056573C79D}"/>
          </ac:picMkLst>
        </pc:picChg>
        <pc:picChg chg="add mod">
          <ac:chgData name="高藤 洋平" userId="4752382e91bc7652" providerId="LiveId" clId="{9C9B9C18-687A-437F-A2C4-C03E8C1529DD}" dt="2022-12-30T05:23:20.922" v="41849" actId="1076"/>
          <ac:picMkLst>
            <pc:docMk/>
            <pc:sldMk cId="1371848881" sldId="263"/>
            <ac:picMk id="11268" creationId="{701634D5-7BCE-6476-08F5-3CC62F6DEDAA}"/>
          </ac:picMkLst>
        </pc:picChg>
        <pc:picChg chg="add mod">
          <ac:chgData name="高藤 洋平" userId="4752382e91bc7652" providerId="LiveId" clId="{9C9B9C18-687A-437F-A2C4-C03E8C1529DD}" dt="2022-12-30T05:23:24.539" v="41850" actId="14100"/>
          <ac:picMkLst>
            <pc:docMk/>
            <pc:sldMk cId="1371848881" sldId="263"/>
            <ac:picMk id="11270" creationId="{531242AF-DBFF-CA34-D1D2-7EDB497C3A8F}"/>
          </ac:picMkLst>
        </pc:picChg>
        <pc:picChg chg="add mod">
          <ac:chgData name="高藤 洋平" userId="4752382e91bc7652" providerId="LiveId" clId="{9C9B9C18-687A-437F-A2C4-C03E8C1529DD}" dt="2022-12-30T05:24:07.594" v="41863" actId="14100"/>
          <ac:picMkLst>
            <pc:docMk/>
            <pc:sldMk cId="1371848881" sldId="263"/>
            <ac:picMk id="11272" creationId="{B6433D7A-A63C-447E-BB6A-6F2B6594EFDC}"/>
          </ac:picMkLst>
        </pc:picChg>
        <pc:picChg chg="add mod">
          <ac:chgData name="高藤 洋平" userId="4752382e91bc7652" providerId="LiveId" clId="{9C9B9C18-687A-437F-A2C4-C03E8C1529DD}" dt="2022-12-30T05:23:32.571" v="41852" actId="1076"/>
          <ac:picMkLst>
            <pc:docMk/>
            <pc:sldMk cId="1371848881" sldId="263"/>
            <ac:picMk id="11273" creationId="{6ED06320-869A-63C3-78A6-46029DF0FABF}"/>
          </ac:picMkLst>
        </pc:picChg>
        <pc:picChg chg="add mod">
          <ac:chgData name="高藤 洋平" userId="4752382e91bc7652" providerId="LiveId" clId="{9C9B9C18-687A-437F-A2C4-C03E8C1529DD}" dt="2022-12-30T05:24:15.930" v="41865" actId="14100"/>
          <ac:picMkLst>
            <pc:docMk/>
            <pc:sldMk cId="1371848881" sldId="263"/>
            <ac:picMk id="11274" creationId="{6655D4A9-0747-7BC8-F00D-467D8D52C87B}"/>
          </ac:picMkLst>
        </pc:picChg>
        <pc:picChg chg="add mod ord">
          <ac:chgData name="高藤 洋平" userId="4752382e91bc7652" providerId="LiveId" clId="{9C9B9C18-687A-437F-A2C4-C03E8C1529DD}" dt="2022-12-30T05:23:38.555" v="41853" actId="1076"/>
          <ac:picMkLst>
            <pc:docMk/>
            <pc:sldMk cId="1371848881" sldId="263"/>
            <ac:picMk id="11275" creationId="{F4637B5D-FD3B-EAF0-3FCC-6144A8DF3C3A}"/>
          </ac:picMkLst>
        </pc:picChg>
        <pc:picChg chg="add mod">
          <ac:chgData name="高藤 洋平" userId="4752382e91bc7652" providerId="LiveId" clId="{9C9B9C18-687A-437F-A2C4-C03E8C1529DD}" dt="2022-12-30T05:24:30.506" v="41869" actId="14100"/>
          <ac:picMkLst>
            <pc:docMk/>
            <pc:sldMk cId="1371848881" sldId="263"/>
            <ac:picMk id="11276" creationId="{79B52AD7-9FA3-B2F9-677E-1008DC4CCBC0}"/>
          </ac:picMkLst>
        </pc:picChg>
        <pc:cxnChg chg="del">
          <ac:chgData name="高藤 洋平" userId="4752382e91bc7652" providerId="LiveId" clId="{9C9B9C18-687A-437F-A2C4-C03E8C1529DD}" dt="2022-12-28T07:07:23.519" v="7278" actId="478"/>
          <ac:cxnSpMkLst>
            <pc:docMk/>
            <pc:sldMk cId="1371848881" sldId="263"/>
            <ac:cxnSpMk id="14" creationId="{C897BE46-EC6B-E6C9-7C52-E2324D399542}"/>
          </ac:cxnSpMkLst>
        </pc:cxnChg>
      </pc:sldChg>
      <pc:sldChg chg="addSp delSp modSp add mod">
        <pc:chgData name="高藤 洋平" userId="4752382e91bc7652" providerId="LiveId" clId="{9C9B9C18-687A-437F-A2C4-C03E8C1529DD}" dt="2022-12-30T11:04:59.643" v="42229" actId="207"/>
        <pc:sldMkLst>
          <pc:docMk/>
          <pc:sldMk cId="3873163701" sldId="264"/>
        </pc:sldMkLst>
        <pc:spChg chg="add mod">
          <ac:chgData name="高藤 洋平" userId="4752382e91bc7652" providerId="LiveId" clId="{9C9B9C18-687A-437F-A2C4-C03E8C1529DD}" dt="2022-12-28T14:36:51.814" v="13609" actId="1076"/>
          <ac:spMkLst>
            <pc:docMk/>
            <pc:sldMk cId="3873163701" sldId="264"/>
            <ac:spMk id="4" creationId="{407489FE-0E35-4711-4952-E2EB858AFB76}"/>
          </ac:spMkLst>
        </pc:spChg>
        <pc:spChg chg="add del mod">
          <ac:chgData name="高藤 洋平" userId="4752382e91bc7652" providerId="LiveId" clId="{9C9B9C18-687A-437F-A2C4-C03E8C1529DD}" dt="2022-12-28T14:37:16.930" v="13613" actId="478"/>
          <ac:spMkLst>
            <pc:docMk/>
            <pc:sldMk cId="3873163701" sldId="264"/>
            <ac:spMk id="6" creationId="{3A288A95-24E4-24DF-F45F-85519E1330C8}"/>
          </ac:spMkLst>
        </pc:spChg>
        <pc:spChg chg="del">
          <ac:chgData name="高藤 洋平" userId="4752382e91bc7652" providerId="LiveId" clId="{9C9B9C18-687A-437F-A2C4-C03E8C1529DD}" dt="2022-12-30T10:15:13.033" v="42141" actId="478"/>
          <ac:spMkLst>
            <pc:docMk/>
            <pc:sldMk cId="3873163701" sldId="264"/>
            <ac:spMk id="7" creationId="{97440501-526F-4017-B416-696EBEE7CBC7}"/>
          </ac:spMkLst>
        </pc:spChg>
        <pc:spChg chg="mod">
          <ac:chgData name="高藤 洋平" userId="4752382e91bc7652" providerId="LiveId" clId="{9C9B9C18-687A-437F-A2C4-C03E8C1529DD}" dt="2022-12-30T11:04:59.643" v="42229" actId="207"/>
          <ac:spMkLst>
            <pc:docMk/>
            <pc:sldMk cId="3873163701" sldId="264"/>
            <ac:spMk id="8" creationId="{87F24FDF-CA3D-60D1-366A-734E513CC6F7}"/>
          </ac:spMkLst>
        </pc:spChg>
        <pc:spChg chg="mod">
          <ac:chgData name="高藤 洋平" userId="4752382e91bc7652" providerId="LiveId" clId="{9C9B9C18-687A-437F-A2C4-C03E8C1529DD}" dt="2022-12-28T06:45:57.608" v="7095" actId="20577"/>
          <ac:spMkLst>
            <pc:docMk/>
            <pc:sldMk cId="3873163701" sldId="264"/>
            <ac:spMk id="11" creationId="{938F3643-D046-0516-4666-36B5F888163F}"/>
          </ac:spMkLst>
        </pc:spChg>
        <pc:spChg chg="add del mod">
          <ac:chgData name="高藤 洋平" userId="4752382e91bc7652" providerId="LiveId" clId="{9C9B9C18-687A-437F-A2C4-C03E8C1529DD}" dt="2022-12-28T14:37:56.649" v="13617" actId="478"/>
          <ac:spMkLst>
            <pc:docMk/>
            <pc:sldMk cId="3873163701" sldId="264"/>
            <ac:spMk id="12" creationId="{DB823969-0224-7919-9CD2-65251A7771AA}"/>
          </ac:spMkLst>
        </pc:spChg>
        <pc:spChg chg="add del mod">
          <ac:chgData name="高藤 洋平" userId="4752382e91bc7652" providerId="LiveId" clId="{9C9B9C18-687A-437F-A2C4-C03E8C1529DD}" dt="2022-12-28T12:37:59.336" v="11023" actId="478"/>
          <ac:spMkLst>
            <pc:docMk/>
            <pc:sldMk cId="3873163701" sldId="264"/>
            <ac:spMk id="13" creationId="{523F46AF-223B-1261-43FF-9511C584A746}"/>
          </ac:spMkLst>
        </pc:spChg>
        <pc:spChg chg="add mod">
          <ac:chgData name="高藤 洋平" userId="4752382e91bc7652" providerId="LiveId" clId="{9C9B9C18-687A-437F-A2C4-C03E8C1529DD}" dt="2022-12-28T14:40:36.405" v="13740" actId="1076"/>
          <ac:spMkLst>
            <pc:docMk/>
            <pc:sldMk cId="3873163701" sldId="264"/>
            <ac:spMk id="14" creationId="{C70C77AA-9661-9FD8-4ABA-D03651CD3769}"/>
          </ac:spMkLst>
        </pc:spChg>
        <pc:spChg chg="mod">
          <ac:chgData name="高藤 洋平" userId="4752382e91bc7652" providerId="LiveId" clId="{9C9B9C18-687A-437F-A2C4-C03E8C1529DD}" dt="2022-12-28T14:41:14.660" v="13750" actId="1076"/>
          <ac:spMkLst>
            <pc:docMk/>
            <pc:sldMk cId="3873163701" sldId="264"/>
            <ac:spMk id="21" creationId="{4CA9D94B-BD49-F8FE-52E3-7DA855844798}"/>
          </ac:spMkLst>
        </pc:spChg>
        <pc:spChg chg="mod">
          <ac:chgData name="高藤 洋平" userId="4752382e91bc7652" providerId="LiveId" clId="{9C9B9C18-687A-437F-A2C4-C03E8C1529DD}" dt="2022-12-28T14:40:04.144" v="13645" actId="20577"/>
          <ac:spMkLst>
            <pc:docMk/>
            <pc:sldMk cId="3873163701" sldId="264"/>
            <ac:spMk id="27" creationId="{8EDC614E-7C3D-4C33-28C2-75803E2C69DE}"/>
          </ac:spMkLst>
        </pc:spChg>
        <pc:graphicFrameChg chg="add mod modGraphic">
          <ac:chgData name="高藤 洋平" userId="4752382e91bc7652" providerId="LiveId" clId="{9C9B9C18-687A-437F-A2C4-C03E8C1529DD}" dt="2022-12-28T14:37:02.829" v="13611" actId="14100"/>
          <ac:graphicFrameMkLst>
            <pc:docMk/>
            <pc:sldMk cId="3873163701" sldId="264"/>
            <ac:graphicFrameMk id="2" creationId="{8E4C7DB7-C1B2-7753-C731-77642FD53B02}"/>
          </ac:graphicFrameMkLst>
        </pc:graphicFrameChg>
        <pc:graphicFrameChg chg="add mod modGraphic">
          <ac:chgData name="高藤 洋平" userId="4752382e91bc7652" providerId="LiveId" clId="{9C9B9C18-687A-437F-A2C4-C03E8C1529DD}" dt="2022-12-28T14:41:08.645" v="13749" actId="1076"/>
          <ac:graphicFrameMkLst>
            <pc:docMk/>
            <pc:sldMk cId="3873163701" sldId="264"/>
            <ac:graphicFrameMk id="13" creationId="{0CA6432C-31D4-0193-F487-6E194AB2CE9C}"/>
          </ac:graphicFrameMkLst>
        </pc:graphicFrameChg>
        <pc:picChg chg="add del mod">
          <ac:chgData name="高藤 洋平" userId="4752382e91bc7652" providerId="LiveId" clId="{9C9B9C18-687A-437F-A2C4-C03E8C1529DD}" dt="2022-12-28T14:36:42.895" v="13608" actId="478"/>
          <ac:picMkLst>
            <pc:docMk/>
            <pc:sldMk cId="3873163701" sldId="264"/>
            <ac:picMk id="3" creationId="{CFCF5CAD-F284-4A6A-EBDC-733FC6849B39}"/>
          </ac:picMkLst>
        </pc:picChg>
        <pc:picChg chg="add del mod">
          <ac:chgData name="高藤 洋平" userId="4752382e91bc7652" providerId="LiveId" clId="{9C9B9C18-687A-437F-A2C4-C03E8C1529DD}" dt="2022-12-28T14:40:38.751" v="13742" actId="478"/>
          <ac:picMkLst>
            <pc:docMk/>
            <pc:sldMk cId="3873163701" sldId="264"/>
            <ac:picMk id="5" creationId="{7A402242-B2E8-7F60-EA39-428E8D740A74}"/>
          </ac:picMkLst>
        </pc:picChg>
        <pc:picChg chg="add del">
          <ac:chgData name="高藤 洋平" userId="4752382e91bc7652" providerId="LiveId" clId="{9C9B9C18-687A-437F-A2C4-C03E8C1529DD}" dt="2022-12-28T06:49:42.069" v="7177" actId="22"/>
          <ac:picMkLst>
            <pc:docMk/>
            <pc:sldMk cId="3873163701" sldId="264"/>
            <ac:picMk id="12" creationId="{DBAA055D-AA48-9FA3-2CFB-956C7352E135}"/>
          </ac:picMkLst>
        </pc:picChg>
        <pc:picChg chg="add mod">
          <ac:chgData name="高藤 洋平" userId="4752382e91bc7652" providerId="LiveId" clId="{9C9B9C18-687A-437F-A2C4-C03E8C1529DD}" dt="2022-12-28T14:41:30.590" v="13756" actId="14100"/>
          <ac:picMkLst>
            <pc:docMk/>
            <pc:sldMk cId="3873163701" sldId="264"/>
            <ac:picMk id="15" creationId="{F4FFA5E7-C0A7-AA2F-DA94-EF6CC2B08578}"/>
          </ac:picMkLst>
        </pc:picChg>
        <pc:picChg chg="add del mod">
          <ac:chgData name="高藤 洋平" userId="4752382e91bc7652" providerId="LiveId" clId="{9C9B9C18-687A-437F-A2C4-C03E8C1529DD}" dt="2022-12-28T06:56:04.876" v="7195"/>
          <ac:picMkLst>
            <pc:docMk/>
            <pc:sldMk cId="3873163701" sldId="264"/>
            <ac:picMk id="16" creationId="{16315BCF-4430-3423-8DBD-2145E9859226}"/>
          </ac:picMkLst>
        </pc:picChg>
        <pc:picChg chg="add mod">
          <ac:chgData name="高藤 洋平" userId="4752382e91bc7652" providerId="LiveId" clId="{9C9B9C18-687A-437F-A2C4-C03E8C1529DD}" dt="2022-12-28T14:41:17.669" v="13751" actId="1076"/>
          <ac:picMkLst>
            <pc:docMk/>
            <pc:sldMk cId="3873163701" sldId="264"/>
            <ac:picMk id="19" creationId="{DA95B39A-D0A6-1594-266F-F04AAAF5BDAA}"/>
          </ac:picMkLst>
        </pc:picChg>
        <pc:picChg chg="add mod">
          <ac:chgData name="高藤 洋平" userId="4752382e91bc7652" providerId="LiveId" clId="{9C9B9C18-687A-437F-A2C4-C03E8C1529DD}" dt="2022-12-28T14:41:20.397" v="13753" actId="1076"/>
          <ac:picMkLst>
            <pc:docMk/>
            <pc:sldMk cId="3873163701" sldId="264"/>
            <ac:picMk id="22" creationId="{64B42B3A-A051-DA51-408E-D189D42BDF03}"/>
          </ac:picMkLst>
        </pc:picChg>
        <pc:picChg chg="add del mod">
          <ac:chgData name="高藤 洋平" userId="4752382e91bc7652" providerId="LiveId" clId="{9C9B9C18-687A-437F-A2C4-C03E8C1529DD}" dt="2022-12-28T12:38:47.810" v="11039" actId="478"/>
          <ac:picMkLst>
            <pc:docMk/>
            <pc:sldMk cId="3873163701" sldId="264"/>
            <ac:picMk id="23" creationId="{D7BEE99C-26A9-EE18-9F37-F59212A61467}"/>
          </ac:picMkLst>
        </pc:picChg>
        <pc:picChg chg="del">
          <ac:chgData name="高藤 洋平" userId="4752382e91bc7652" providerId="LiveId" clId="{9C9B9C18-687A-437F-A2C4-C03E8C1529DD}" dt="2022-12-28T06:46:01.829" v="7096" actId="478"/>
          <ac:picMkLst>
            <pc:docMk/>
            <pc:sldMk cId="3873163701" sldId="264"/>
            <ac:picMk id="26" creationId="{4C0630EC-C69E-16D7-CE8C-26D1C5CF16A8}"/>
          </ac:picMkLst>
        </pc:picChg>
        <pc:picChg chg="add mod">
          <ac:chgData name="高藤 洋平" userId="4752382e91bc7652" providerId="LiveId" clId="{9C9B9C18-687A-437F-A2C4-C03E8C1529DD}" dt="2022-12-28T14:41:27.669" v="13755" actId="1076"/>
          <ac:picMkLst>
            <pc:docMk/>
            <pc:sldMk cId="3873163701" sldId="264"/>
            <ac:picMk id="28" creationId="{1E4EBF39-7426-139A-FC3A-2AEE0B75DEED}"/>
          </ac:picMkLst>
        </pc:picChg>
        <pc:picChg chg="add mod">
          <ac:chgData name="高藤 洋平" userId="4752382e91bc7652" providerId="LiveId" clId="{9C9B9C18-687A-437F-A2C4-C03E8C1529DD}" dt="2022-12-28T14:41:14.660" v="13750" actId="1076"/>
          <ac:picMkLst>
            <pc:docMk/>
            <pc:sldMk cId="3873163701" sldId="264"/>
            <ac:picMk id="10242" creationId="{B5E4CB41-3DFD-2C4A-D44F-0ACE2C389E67}"/>
          </ac:picMkLst>
        </pc:picChg>
      </pc:sldChg>
      <pc:sldChg chg="addSp delSp modSp add del mod">
        <pc:chgData name="高藤 洋平" userId="4752382e91bc7652" providerId="LiveId" clId="{9C9B9C18-687A-437F-A2C4-C03E8C1529DD}" dt="2022-12-30T05:43:39.292" v="41928" actId="47"/>
        <pc:sldMkLst>
          <pc:docMk/>
          <pc:sldMk cId="2698846230" sldId="265"/>
        </pc:sldMkLst>
        <pc:spChg chg="add del">
          <ac:chgData name="高藤 洋平" userId="4752382e91bc7652" providerId="LiveId" clId="{9C9B9C18-687A-437F-A2C4-C03E8C1529DD}" dt="2022-12-28T07:40:04.673" v="7829" actId="22"/>
          <ac:spMkLst>
            <pc:docMk/>
            <pc:sldMk cId="2698846230" sldId="265"/>
            <ac:spMk id="4" creationId="{1E0B9A03-0E81-88FE-60B9-DAAB1ED739C9}"/>
          </ac:spMkLst>
        </pc:spChg>
        <pc:spChg chg="mod">
          <ac:chgData name="高藤 洋平" userId="4752382e91bc7652" providerId="LiveId" clId="{9C9B9C18-687A-437F-A2C4-C03E8C1529DD}" dt="2022-12-30T05:20:21.053" v="41815" actId="1076"/>
          <ac:spMkLst>
            <pc:docMk/>
            <pc:sldMk cId="2698846230" sldId="265"/>
            <ac:spMk id="4" creationId="{D1A70DE2-C4EB-53F3-6C2C-75B019782AE5}"/>
          </ac:spMkLst>
        </pc:spChg>
        <pc:spChg chg="add mod">
          <ac:chgData name="高藤 洋平" userId="4752382e91bc7652" providerId="LiveId" clId="{9C9B9C18-687A-437F-A2C4-C03E8C1529DD}" dt="2022-12-30T05:39:34.642" v="41919" actId="1076"/>
          <ac:spMkLst>
            <pc:docMk/>
            <pc:sldMk cId="2698846230" sldId="265"/>
            <ac:spMk id="5" creationId="{6ED8DB64-460F-98E4-FF26-749AD2698FCE}"/>
          </ac:spMkLst>
        </pc:spChg>
        <pc:spChg chg="mod">
          <ac:chgData name="高藤 洋平" userId="4752382e91bc7652" providerId="LiveId" clId="{9C9B9C18-687A-437F-A2C4-C03E8C1529DD}" dt="2022-12-30T05:38:14.522" v="41893" actId="1076"/>
          <ac:spMkLst>
            <pc:docMk/>
            <pc:sldMk cId="2698846230" sldId="265"/>
            <ac:spMk id="8" creationId="{87F24FDF-CA3D-60D1-366A-734E513CC6F7}"/>
          </ac:spMkLst>
        </pc:spChg>
        <pc:spChg chg="mod">
          <ac:chgData name="高藤 洋平" userId="4752382e91bc7652" providerId="LiveId" clId="{9C9B9C18-687A-437F-A2C4-C03E8C1529DD}" dt="2022-12-28T07:39:42.722" v="7827" actId="404"/>
          <ac:spMkLst>
            <pc:docMk/>
            <pc:sldMk cId="2698846230" sldId="265"/>
            <ac:spMk id="9" creationId="{2193E466-83D5-7311-2C77-C6B17B6962C9}"/>
          </ac:spMkLst>
        </pc:spChg>
        <pc:spChg chg="del mod">
          <ac:chgData name="高藤 洋平" userId="4752382e91bc7652" providerId="LiveId" clId="{9C9B9C18-687A-437F-A2C4-C03E8C1529DD}" dt="2022-12-30T05:20:07.644" v="41814" actId="478"/>
          <ac:spMkLst>
            <pc:docMk/>
            <pc:sldMk cId="2698846230" sldId="265"/>
            <ac:spMk id="11" creationId="{938F3643-D046-0516-4666-36B5F888163F}"/>
          </ac:spMkLst>
        </pc:spChg>
        <pc:spChg chg="add del mod">
          <ac:chgData name="高藤 洋平" userId="4752382e91bc7652" providerId="LiveId" clId="{9C9B9C18-687A-437F-A2C4-C03E8C1529DD}" dt="2022-12-30T05:38:38.247" v="41900" actId="478"/>
          <ac:spMkLst>
            <pc:docMk/>
            <pc:sldMk cId="2698846230" sldId="265"/>
            <ac:spMk id="12" creationId="{1A391D14-A2F4-4291-7B18-3618523B2EFD}"/>
          </ac:spMkLst>
        </pc:spChg>
        <pc:spChg chg="add mod">
          <ac:chgData name="高藤 洋平" userId="4752382e91bc7652" providerId="LiveId" clId="{9C9B9C18-687A-437F-A2C4-C03E8C1529DD}" dt="2022-12-30T05:39:26.586" v="41918" actId="1076"/>
          <ac:spMkLst>
            <pc:docMk/>
            <pc:sldMk cId="2698846230" sldId="265"/>
            <ac:spMk id="13" creationId="{280CC934-73EF-B08B-9EAF-79FB60715612}"/>
          </ac:spMkLst>
        </pc:spChg>
        <pc:spChg chg="del mod">
          <ac:chgData name="高藤 洋平" userId="4752382e91bc7652" providerId="LiveId" clId="{9C9B9C18-687A-437F-A2C4-C03E8C1529DD}" dt="2022-12-29T03:29:01.377" v="19548" actId="478"/>
          <ac:spMkLst>
            <pc:docMk/>
            <pc:sldMk cId="2698846230" sldId="265"/>
            <ac:spMk id="13" creationId="{523F46AF-223B-1261-43FF-9511C584A746}"/>
          </ac:spMkLst>
        </pc:spChg>
        <pc:spChg chg="del mod">
          <ac:chgData name="高藤 洋平" userId="4752382e91bc7652" providerId="LiveId" clId="{9C9B9C18-687A-437F-A2C4-C03E8C1529DD}" dt="2022-12-30T05:20:02.622" v="41813" actId="478"/>
          <ac:spMkLst>
            <pc:docMk/>
            <pc:sldMk cId="2698846230" sldId="265"/>
            <ac:spMk id="21" creationId="{4CA9D94B-BD49-F8FE-52E3-7DA855844798}"/>
          </ac:spMkLst>
        </pc:spChg>
        <pc:spChg chg="del">
          <ac:chgData name="高藤 洋平" userId="4752382e91bc7652" providerId="LiveId" clId="{9C9B9C18-687A-437F-A2C4-C03E8C1529DD}" dt="2022-12-28T07:41:28.719" v="7839" actId="478"/>
          <ac:spMkLst>
            <pc:docMk/>
            <pc:sldMk cId="2698846230" sldId="265"/>
            <ac:spMk id="27" creationId="{8EDC614E-7C3D-4C33-28C2-75803E2C69DE}"/>
          </ac:spMkLst>
        </pc:spChg>
        <pc:spChg chg="add mod">
          <ac:chgData name="高藤 洋平" userId="4752382e91bc7652" providerId="LiveId" clId="{9C9B9C18-687A-437F-A2C4-C03E8C1529DD}" dt="2022-12-30T05:39:18.777" v="41917" actId="1076"/>
          <ac:spMkLst>
            <pc:docMk/>
            <pc:sldMk cId="2698846230" sldId="265"/>
            <ac:spMk id="10250" creationId="{17365049-7F26-49AB-11DE-D0C97FE1502D}"/>
          </ac:spMkLst>
        </pc:spChg>
        <pc:spChg chg="add mod">
          <ac:chgData name="高藤 洋平" userId="4752382e91bc7652" providerId="LiveId" clId="{9C9B9C18-687A-437F-A2C4-C03E8C1529DD}" dt="2022-12-28T08:07:35.021" v="8636" actId="1038"/>
          <ac:spMkLst>
            <pc:docMk/>
            <pc:sldMk cId="2698846230" sldId="265"/>
            <ac:spMk id="10251" creationId="{503FEEF3-5793-9D52-18FA-C8943F98B20C}"/>
          </ac:spMkLst>
        </pc:spChg>
        <pc:spChg chg="add mod">
          <ac:chgData name="高藤 洋平" userId="4752382e91bc7652" providerId="LiveId" clId="{9C9B9C18-687A-437F-A2C4-C03E8C1529DD}" dt="2022-12-30T05:20:21.053" v="41815" actId="1076"/>
          <ac:spMkLst>
            <pc:docMk/>
            <pc:sldMk cId="2698846230" sldId="265"/>
            <ac:spMk id="10255" creationId="{354FDB1A-52D6-24C1-2971-DFE403B87373}"/>
          </ac:spMkLst>
        </pc:spChg>
        <pc:spChg chg="add mod">
          <ac:chgData name="高藤 洋平" userId="4752382e91bc7652" providerId="LiveId" clId="{9C9B9C18-687A-437F-A2C4-C03E8C1529DD}" dt="2022-12-30T05:20:21.053" v="41815" actId="1076"/>
          <ac:spMkLst>
            <pc:docMk/>
            <pc:sldMk cId="2698846230" sldId="265"/>
            <ac:spMk id="10256" creationId="{E85B1AB9-6F7F-2002-FD47-494A5D5108BE}"/>
          </ac:spMkLst>
        </pc:spChg>
        <pc:spChg chg="add mod">
          <ac:chgData name="高藤 洋平" userId="4752382e91bc7652" providerId="LiveId" clId="{9C9B9C18-687A-437F-A2C4-C03E8C1529DD}" dt="2022-12-30T05:20:21.053" v="41815" actId="1076"/>
          <ac:spMkLst>
            <pc:docMk/>
            <pc:sldMk cId="2698846230" sldId="265"/>
            <ac:spMk id="10257" creationId="{A3BEE1F1-D8F9-535B-24E6-54E02897CF88}"/>
          </ac:spMkLst>
        </pc:spChg>
        <pc:spChg chg="add mod">
          <ac:chgData name="高藤 洋平" userId="4752382e91bc7652" providerId="LiveId" clId="{9C9B9C18-687A-437F-A2C4-C03E8C1529DD}" dt="2022-12-30T05:20:21.053" v="41815" actId="1076"/>
          <ac:spMkLst>
            <pc:docMk/>
            <pc:sldMk cId="2698846230" sldId="265"/>
            <ac:spMk id="10261" creationId="{64DF59F1-DCAB-9F29-659B-C5C9C5291499}"/>
          </ac:spMkLst>
        </pc:spChg>
        <pc:graphicFrameChg chg="add mod modGraphic">
          <ac:chgData name="高藤 洋平" userId="4752382e91bc7652" providerId="LiveId" clId="{9C9B9C18-687A-437F-A2C4-C03E8C1529DD}" dt="2022-12-30T05:39:51.377" v="41924" actId="14734"/>
          <ac:graphicFrameMkLst>
            <pc:docMk/>
            <pc:sldMk cId="2698846230" sldId="265"/>
            <ac:graphicFrameMk id="6" creationId="{38D679FA-4E61-74D8-B25C-06584101D7B7}"/>
          </ac:graphicFrameMkLst>
        </pc:graphicFrameChg>
        <pc:graphicFrameChg chg="add mod modGraphic">
          <ac:chgData name="高藤 洋平" userId="4752382e91bc7652" providerId="LiveId" clId="{9C9B9C18-687A-437F-A2C4-C03E8C1529DD}" dt="2022-12-30T05:20:21.053" v="41815" actId="1076"/>
          <ac:graphicFrameMkLst>
            <pc:docMk/>
            <pc:sldMk cId="2698846230" sldId="265"/>
            <ac:graphicFrameMk id="10252" creationId="{6B49C9EC-3283-F9E3-CAB5-194291DC4D7A}"/>
          </ac:graphicFrameMkLst>
        </pc:graphicFrameChg>
        <pc:picChg chg="add mod">
          <ac:chgData name="高藤 洋平" userId="4752382e91bc7652" providerId="LiveId" clId="{9C9B9C18-687A-437F-A2C4-C03E8C1529DD}" dt="2022-12-30T05:20:21.053" v="41815" actId="1076"/>
          <ac:picMkLst>
            <pc:docMk/>
            <pc:sldMk cId="2698846230" sldId="265"/>
            <ac:picMk id="2" creationId="{FB51D985-C5E6-91A5-CCCC-68D15C71B2DF}"/>
          </ac:picMkLst>
        </pc:picChg>
        <pc:picChg chg="del">
          <ac:chgData name="高藤 洋平" userId="4752382e91bc7652" providerId="LiveId" clId="{9C9B9C18-687A-437F-A2C4-C03E8C1529DD}" dt="2022-12-28T07:40:25.659" v="7832" actId="478"/>
          <ac:picMkLst>
            <pc:docMk/>
            <pc:sldMk cId="2698846230" sldId="265"/>
            <ac:picMk id="3" creationId="{CFCF5CAD-F284-4A6A-EBDC-733FC6849B39}"/>
          </ac:picMkLst>
        </pc:picChg>
        <pc:picChg chg="add mod">
          <ac:chgData name="高藤 洋平" userId="4752382e91bc7652" providerId="LiveId" clId="{9C9B9C18-687A-437F-A2C4-C03E8C1529DD}" dt="2022-12-30T05:20:21.053" v="41815" actId="1076"/>
          <ac:picMkLst>
            <pc:docMk/>
            <pc:sldMk cId="2698846230" sldId="265"/>
            <ac:picMk id="3" creationId="{F6FE561E-D515-8F3C-E14A-907B4E2E8E21}"/>
          </ac:picMkLst>
        </pc:picChg>
        <pc:picChg chg="del">
          <ac:chgData name="高藤 洋平" userId="4752382e91bc7652" providerId="LiveId" clId="{9C9B9C18-687A-437F-A2C4-C03E8C1529DD}" dt="2022-12-28T07:41:28.719" v="7839" actId="478"/>
          <ac:picMkLst>
            <pc:docMk/>
            <pc:sldMk cId="2698846230" sldId="265"/>
            <ac:picMk id="5" creationId="{7A402242-B2E8-7F60-EA39-428E8D740A74}"/>
          </ac:picMkLst>
        </pc:picChg>
        <pc:picChg chg="add del mod">
          <ac:chgData name="高藤 洋平" userId="4752382e91bc7652" providerId="LiveId" clId="{9C9B9C18-687A-437F-A2C4-C03E8C1529DD}" dt="2022-12-30T05:20:02.622" v="41813" actId="478"/>
          <ac:picMkLst>
            <pc:docMk/>
            <pc:sldMk cId="2698846230" sldId="265"/>
            <ac:picMk id="14" creationId="{6FF4A0A9-5886-FD33-C1DE-F34095BECE3C}"/>
          </ac:picMkLst>
        </pc:picChg>
        <pc:picChg chg="del">
          <ac:chgData name="高藤 洋平" userId="4752382e91bc7652" providerId="LiveId" clId="{9C9B9C18-687A-437F-A2C4-C03E8C1529DD}" dt="2022-12-28T07:41:28.719" v="7839" actId="478"/>
          <ac:picMkLst>
            <pc:docMk/>
            <pc:sldMk cId="2698846230" sldId="265"/>
            <ac:picMk id="15" creationId="{F4FFA5E7-C0A7-AA2F-DA94-EF6CC2B08578}"/>
          </ac:picMkLst>
        </pc:picChg>
        <pc:picChg chg="add mod">
          <ac:chgData name="高藤 洋平" userId="4752382e91bc7652" providerId="LiveId" clId="{9C9B9C18-687A-437F-A2C4-C03E8C1529DD}" dt="2022-12-30T05:38:44.554" v="41901" actId="1076"/>
          <ac:picMkLst>
            <pc:docMk/>
            <pc:sldMk cId="2698846230" sldId="265"/>
            <ac:picMk id="17" creationId="{B83AEE90-8C7E-8B73-D2BF-CF4A08036C83}"/>
          </ac:picMkLst>
        </pc:picChg>
        <pc:picChg chg="del">
          <ac:chgData name="高藤 洋平" userId="4752382e91bc7652" providerId="LiveId" clId="{9C9B9C18-687A-437F-A2C4-C03E8C1529DD}" dt="2022-12-28T07:41:28.719" v="7839" actId="478"/>
          <ac:picMkLst>
            <pc:docMk/>
            <pc:sldMk cId="2698846230" sldId="265"/>
            <ac:picMk id="19" creationId="{DA95B39A-D0A6-1594-266F-F04AAAF5BDAA}"/>
          </ac:picMkLst>
        </pc:picChg>
        <pc:picChg chg="del mod">
          <ac:chgData name="高藤 洋平" userId="4752382e91bc7652" providerId="LiveId" clId="{9C9B9C18-687A-437F-A2C4-C03E8C1529DD}" dt="2022-12-28T07:41:31.210" v="7841" actId="478"/>
          <ac:picMkLst>
            <pc:docMk/>
            <pc:sldMk cId="2698846230" sldId="265"/>
            <ac:picMk id="22" creationId="{64B42B3A-A051-DA51-408E-D189D42BDF03}"/>
          </ac:picMkLst>
        </pc:picChg>
        <pc:picChg chg="del">
          <ac:chgData name="高藤 洋平" userId="4752382e91bc7652" providerId="LiveId" clId="{9C9B9C18-687A-437F-A2C4-C03E8C1529DD}" dt="2022-12-28T07:41:28.719" v="7839" actId="478"/>
          <ac:picMkLst>
            <pc:docMk/>
            <pc:sldMk cId="2698846230" sldId="265"/>
            <ac:picMk id="23" creationId="{D7BEE99C-26A9-EE18-9F37-F59212A61467}"/>
          </ac:picMkLst>
        </pc:picChg>
        <pc:picChg chg="add mod">
          <ac:chgData name="高藤 洋平" userId="4752382e91bc7652" providerId="LiveId" clId="{9C9B9C18-687A-437F-A2C4-C03E8C1529DD}" dt="2022-12-30T05:40:25.002" v="41927" actId="14100"/>
          <ac:picMkLst>
            <pc:docMk/>
            <pc:sldMk cId="2698846230" sldId="265"/>
            <ac:picMk id="25" creationId="{EDF660C9-9CB1-2C8A-BD38-EC614F6D9F3C}"/>
          </ac:picMkLst>
        </pc:picChg>
        <pc:picChg chg="add mod">
          <ac:chgData name="高藤 洋平" userId="4752382e91bc7652" providerId="LiveId" clId="{9C9B9C18-687A-437F-A2C4-C03E8C1529DD}" dt="2022-12-28T08:16:42.559" v="9294" actId="1076"/>
          <ac:picMkLst>
            <pc:docMk/>
            <pc:sldMk cId="2698846230" sldId="265"/>
            <ac:picMk id="28" creationId="{D0246C02-804D-0CC9-4983-00F7145528A3}"/>
          </ac:picMkLst>
        </pc:picChg>
        <pc:picChg chg="add mod">
          <ac:chgData name="高藤 洋平" userId="4752382e91bc7652" providerId="LiveId" clId="{9C9B9C18-687A-437F-A2C4-C03E8C1529DD}" dt="2022-12-28T08:07:35.021" v="8636" actId="1038"/>
          <ac:picMkLst>
            <pc:docMk/>
            <pc:sldMk cId="2698846230" sldId="265"/>
            <ac:picMk id="30" creationId="{5257731F-CDAD-8010-E5CD-9E0187307E76}"/>
          </ac:picMkLst>
        </pc:picChg>
        <pc:picChg chg="add mod">
          <ac:chgData name="高藤 洋平" userId="4752382e91bc7652" providerId="LiveId" clId="{9C9B9C18-687A-437F-A2C4-C03E8C1529DD}" dt="2022-12-28T08:07:35.021" v="8636" actId="1038"/>
          <ac:picMkLst>
            <pc:docMk/>
            <pc:sldMk cId="2698846230" sldId="265"/>
            <ac:picMk id="10240" creationId="{60F4DD95-28D4-EFA5-EE7F-C06981A3761F}"/>
          </ac:picMkLst>
        </pc:picChg>
        <pc:picChg chg="del mod">
          <ac:chgData name="高藤 洋平" userId="4752382e91bc7652" providerId="LiveId" clId="{9C9B9C18-687A-437F-A2C4-C03E8C1529DD}" dt="2022-12-28T08:06:25.186" v="8591" actId="478"/>
          <ac:picMkLst>
            <pc:docMk/>
            <pc:sldMk cId="2698846230" sldId="265"/>
            <ac:picMk id="10242" creationId="{B5E4CB41-3DFD-2C4A-D44F-0ACE2C389E67}"/>
          </ac:picMkLst>
        </pc:picChg>
        <pc:picChg chg="add mod modCrop">
          <ac:chgData name="高藤 洋平" userId="4752382e91bc7652" providerId="LiveId" clId="{9C9B9C18-687A-437F-A2C4-C03E8C1529DD}" dt="2022-12-30T05:39:34.642" v="41919" actId="1076"/>
          <ac:picMkLst>
            <pc:docMk/>
            <pc:sldMk cId="2698846230" sldId="265"/>
            <ac:picMk id="10243" creationId="{DC804C37-34F8-47CE-4355-0BC197EC7671}"/>
          </ac:picMkLst>
        </pc:picChg>
        <pc:picChg chg="add mod">
          <ac:chgData name="高藤 洋平" userId="4752382e91bc7652" providerId="LiveId" clId="{9C9B9C18-687A-437F-A2C4-C03E8C1529DD}" dt="2022-12-30T05:40:17.945" v="41925" actId="1076"/>
          <ac:picMkLst>
            <pc:docMk/>
            <pc:sldMk cId="2698846230" sldId="265"/>
            <ac:picMk id="10245" creationId="{752857BB-F8C8-E8B7-5F2C-F6B9B79D30D3}"/>
          </ac:picMkLst>
        </pc:picChg>
        <pc:picChg chg="add mod modCrop">
          <ac:chgData name="高藤 洋平" userId="4752382e91bc7652" providerId="LiveId" clId="{9C9B9C18-687A-437F-A2C4-C03E8C1529DD}" dt="2022-12-28T08:16:42.559" v="9294" actId="1076"/>
          <ac:picMkLst>
            <pc:docMk/>
            <pc:sldMk cId="2698846230" sldId="265"/>
            <ac:picMk id="10247" creationId="{D32605AA-9AB1-52C2-2716-C772D0BC3FE5}"/>
          </ac:picMkLst>
        </pc:picChg>
        <pc:picChg chg="add mod">
          <ac:chgData name="高藤 洋平" userId="4752382e91bc7652" providerId="LiveId" clId="{9C9B9C18-687A-437F-A2C4-C03E8C1529DD}" dt="2022-12-28T08:07:35.021" v="8636" actId="1038"/>
          <ac:picMkLst>
            <pc:docMk/>
            <pc:sldMk cId="2698846230" sldId="265"/>
            <ac:picMk id="10249" creationId="{32BF9860-ECA3-339D-51BF-DBD8F0A81535}"/>
          </ac:picMkLst>
        </pc:picChg>
        <pc:picChg chg="add mod">
          <ac:chgData name="高藤 洋平" userId="4752382e91bc7652" providerId="LiveId" clId="{9C9B9C18-687A-437F-A2C4-C03E8C1529DD}" dt="2022-12-30T05:20:21.053" v="41815" actId="1076"/>
          <ac:picMkLst>
            <pc:docMk/>
            <pc:sldMk cId="2698846230" sldId="265"/>
            <ac:picMk id="10254" creationId="{45D57135-0723-ECDA-0C45-3231364D4196}"/>
          </ac:picMkLst>
        </pc:picChg>
        <pc:picChg chg="add mod">
          <ac:chgData name="高藤 洋平" userId="4752382e91bc7652" providerId="LiveId" clId="{9C9B9C18-687A-437F-A2C4-C03E8C1529DD}" dt="2022-12-30T05:20:21.053" v="41815" actId="1076"/>
          <ac:picMkLst>
            <pc:docMk/>
            <pc:sldMk cId="2698846230" sldId="265"/>
            <ac:picMk id="10258" creationId="{16721D54-570F-791A-3B32-AC403E77D14F}"/>
          </ac:picMkLst>
        </pc:picChg>
        <pc:picChg chg="add mod">
          <ac:chgData name="高藤 洋平" userId="4752382e91bc7652" providerId="LiveId" clId="{9C9B9C18-687A-437F-A2C4-C03E8C1529DD}" dt="2022-12-30T05:20:21.053" v="41815" actId="1076"/>
          <ac:picMkLst>
            <pc:docMk/>
            <pc:sldMk cId="2698846230" sldId="265"/>
            <ac:picMk id="10259" creationId="{E7049EB9-FDFB-2ED3-953F-98FCB893C6CD}"/>
          </ac:picMkLst>
        </pc:picChg>
        <pc:picChg chg="add mod">
          <ac:chgData name="高藤 洋平" userId="4752382e91bc7652" providerId="LiveId" clId="{9C9B9C18-687A-437F-A2C4-C03E8C1529DD}" dt="2022-12-30T05:20:21.053" v="41815" actId="1076"/>
          <ac:picMkLst>
            <pc:docMk/>
            <pc:sldMk cId="2698846230" sldId="265"/>
            <ac:picMk id="10260" creationId="{3CD6B529-4794-A340-EED2-0D28E1D693C7}"/>
          </ac:picMkLst>
        </pc:picChg>
        <pc:picChg chg="add del mod">
          <ac:chgData name="高藤 洋平" userId="4752382e91bc7652" providerId="LiveId" clId="{9C9B9C18-687A-437F-A2C4-C03E8C1529DD}" dt="2022-12-30T05:20:02.622" v="41813" actId="478"/>
          <ac:picMkLst>
            <pc:docMk/>
            <pc:sldMk cId="2698846230" sldId="265"/>
            <ac:picMk id="12290" creationId="{B50B21AA-F6FF-ED88-6B33-F04E2D718D20}"/>
          </ac:picMkLst>
        </pc:picChg>
      </pc:sldChg>
      <pc:sldChg chg="addSp delSp modSp add del mod">
        <pc:chgData name="高藤 洋平" userId="4752382e91bc7652" providerId="LiveId" clId="{9C9B9C18-687A-437F-A2C4-C03E8C1529DD}" dt="2022-12-28T07:39:11.462" v="7812" actId="2696"/>
        <pc:sldMkLst>
          <pc:docMk/>
          <pc:sldMk cId="738959200" sldId="266"/>
        </pc:sldMkLst>
        <pc:spChg chg="mod">
          <ac:chgData name="高藤 洋平" userId="4752382e91bc7652" providerId="LiveId" clId="{9C9B9C18-687A-437F-A2C4-C03E8C1529DD}" dt="2022-12-28T07:27:06.061" v="7615" actId="20577"/>
          <ac:spMkLst>
            <pc:docMk/>
            <pc:sldMk cId="738959200" sldId="266"/>
            <ac:spMk id="11" creationId="{938F3643-D046-0516-4666-36B5F888163F}"/>
          </ac:spMkLst>
        </pc:spChg>
        <pc:spChg chg="del mod">
          <ac:chgData name="高藤 洋平" userId="4752382e91bc7652" providerId="LiveId" clId="{9C9B9C18-687A-437F-A2C4-C03E8C1529DD}" dt="2022-12-28T07:27:12.957" v="7617" actId="478"/>
          <ac:spMkLst>
            <pc:docMk/>
            <pc:sldMk cId="738959200" sldId="266"/>
            <ac:spMk id="17" creationId="{5F3EC67D-0851-F602-B5DA-A6B52874D12D}"/>
          </ac:spMkLst>
        </pc:spChg>
        <pc:spChg chg="mod">
          <ac:chgData name="高藤 洋平" userId="4752382e91bc7652" providerId="LiveId" clId="{9C9B9C18-687A-437F-A2C4-C03E8C1529DD}" dt="2022-12-28T07:31:45.200" v="7626" actId="1076"/>
          <ac:spMkLst>
            <pc:docMk/>
            <pc:sldMk cId="738959200" sldId="266"/>
            <ac:spMk id="21" creationId="{4CA9D94B-BD49-F8FE-52E3-7DA855844798}"/>
          </ac:spMkLst>
        </pc:spChg>
        <pc:spChg chg="del">
          <ac:chgData name="高藤 洋平" userId="4752382e91bc7652" providerId="LiveId" clId="{9C9B9C18-687A-437F-A2C4-C03E8C1529DD}" dt="2022-12-28T07:27:12.957" v="7617" actId="478"/>
          <ac:spMkLst>
            <pc:docMk/>
            <pc:sldMk cId="738959200" sldId="266"/>
            <ac:spMk id="23" creationId="{8DE8FEEB-7787-6EBE-1344-FFC521A95FD7}"/>
          </ac:spMkLst>
        </pc:spChg>
        <pc:spChg chg="del">
          <ac:chgData name="高藤 洋平" userId="4752382e91bc7652" providerId="LiveId" clId="{9C9B9C18-687A-437F-A2C4-C03E8C1529DD}" dt="2022-12-28T07:27:12.957" v="7617" actId="478"/>
          <ac:spMkLst>
            <pc:docMk/>
            <pc:sldMk cId="738959200" sldId="266"/>
            <ac:spMk id="25" creationId="{EBADC128-C808-37E5-0B7C-FD4C3A0DD7EE}"/>
          </ac:spMkLst>
        </pc:spChg>
        <pc:spChg chg="del">
          <ac:chgData name="高藤 洋平" userId="4752382e91bc7652" providerId="LiveId" clId="{9C9B9C18-687A-437F-A2C4-C03E8C1529DD}" dt="2022-12-28T07:27:12.957" v="7617" actId="478"/>
          <ac:spMkLst>
            <pc:docMk/>
            <pc:sldMk cId="738959200" sldId="266"/>
            <ac:spMk id="26" creationId="{D7012D39-5F76-02B6-6949-40F216C414A3}"/>
          </ac:spMkLst>
        </pc:spChg>
        <pc:spChg chg="del">
          <ac:chgData name="高藤 洋平" userId="4752382e91bc7652" providerId="LiveId" clId="{9C9B9C18-687A-437F-A2C4-C03E8C1529DD}" dt="2022-12-28T07:31:59.386" v="7628" actId="478"/>
          <ac:spMkLst>
            <pc:docMk/>
            <pc:sldMk cId="738959200" sldId="266"/>
            <ac:spMk id="27" creationId="{818587E6-A672-F42B-B84A-322AC376032F}"/>
          </ac:spMkLst>
        </pc:spChg>
        <pc:spChg chg="del">
          <ac:chgData name="高藤 洋平" userId="4752382e91bc7652" providerId="LiveId" clId="{9C9B9C18-687A-437F-A2C4-C03E8C1529DD}" dt="2022-12-28T07:31:59.386" v="7628" actId="478"/>
          <ac:spMkLst>
            <pc:docMk/>
            <pc:sldMk cId="738959200" sldId="266"/>
            <ac:spMk id="28" creationId="{67D23F8C-AD0C-52AB-CE34-96C65A7D97E2}"/>
          </ac:spMkLst>
        </pc:spChg>
        <pc:spChg chg="del">
          <ac:chgData name="高藤 洋平" userId="4752382e91bc7652" providerId="LiveId" clId="{9C9B9C18-687A-437F-A2C4-C03E8C1529DD}" dt="2022-12-28T07:31:59.386" v="7628" actId="478"/>
          <ac:spMkLst>
            <pc:docMk/>
            <pc:sldMk cId="738959200" sldId="266"/>
            <ac:spMk id="30" creationId="{553966D9-82DE-9E23-7228-D7FFF0499F85}"/>
          </ac:spMkLst>
        </pc:spChg>
        <pc:spChg chg="del">
          <ac:chgData name="高藤 洋平" userId="4752382e91bc7652" providerId="LiveId" clId="{9C9B9C18-687A-437F-A2C4-C03E8C1529DD}" dt="2022-12-28T07:31:59.386" v="7628" actId="478"/>
          <ac:spMkLst>
            <pc:docMk/>
            <pc:sldMk cId="738959200" sldId="266"/>
            <ac:spMk id="31" creationId="{FBD29BB9-3398-EA1B-F559-DFC8E21B572F}"/>
          </ac:spMkLst>
        </pc:spChg>
        <pc:picChg chg="del">
          <ac:chgData name="高藤 洋平" userId="4752382e91bc7652" providerId="LiveId" clId="{9C9B9C18-687A-437F-A2C4-C03E8C1529DD}" dt="2022-12-28T07:31:38.315" v="7623" actId="478"/>
          <ac:picMkLst>
            <pc:docMk/>
            <pc:sldMk cId="738959200" sldId="266"/>
            <ac:picMk id="3" creationId="{0CC6D922-ECBC-0FD3-5D9D-C7F4132F2518}"/>
          </ac:picMkLst>
        </pc:picChg>
        <pc:picChg chg="del mod">
          <ac:chgData name="高藤 洋平" userId="4752382e91bc7652" providerId="LiveId" clId="{9C9B9C18-687A-437F-A2C4-C03E8C1529DD}" dt="2022-12-28T07:27:12.957" v="7617" actId="478"/>
          <ac:picMkLst>
            <pc:docMk/>
            <pc:sldMk cId="738959200" sldId="266"/>
            <ac:picMk id="4" creationId="{89D48630-65F5-2446-0CEB-1E72C77844DA}"/>
          </ac:picMkLst>
        </pc:picChg>
        <pc:picChg chg="del">
          <ac:chgData name="高藤 洋平" userId="4752382e91bc7652" providerId="LiveId" clId="{9C9B9C18-687A-437F-A2C4-C03E8C1529DD}" dt="2022-12-28T07:27:12.957" v="7617" actId="478"/>
          <ac:picMkLst>
            <pc:docMk/>
            <pc:sldMk cId="738959200" sldId="266"/>
            <ac:picMk id="5" creationId="{5EB1D5F3-6B4F-CEC1-79BA-6397A86932D4}"/>
          </ac:picMkLst>
        </pc:picChg>
        <pc:picChg chg="del">
          <ac:chgData name="高藤 洋平" userId="4752382e91bc7652" providerId="LiveId" clId="{9C9B9C18-687A-437F-A2C4-C03E8C1529DD}" dt="2022-12-28T07:31:59.386" v="7628" actId="478"/>
          <ac:picMkLst>
            <pc:docMk/>
            <pc:sldMk cId="738959200" sldId="266"/>
            <ac:picMk id="12" creationId="{5E0BB534-F59D-9D67-3EA3-2434EA0DF5C4}"/>
          </ac:picMkLst>
        </pc:picChg>
        <pc:picChg chg="add mod">
          <ac:chgData name="高藤 洋平" userId="4752382e91bc7652" providerId="LiveId" clId="{9C9B9C18-687A-437F-A2C4-C03E8C1529DD}" dt="2022-12-28T07:31:46.976" v="7627" actId="1076"/>
          <ac:picMkLst>
            <pc:docMk/>
            <pc:sldMk cId="738959200" sldId="266"/>
            <ac:picMk id="13" creationId="{81990776-58D9-9EC4-F57C-6BE6876139A2}"/>
          </ac:picMkLst>
        </pc:picChg>
        <pc:picChg chg="del">
          <ac:chgData name="高藤 洋平" userId="4752382e91bc7652" providerId="LiveId" clId="{9C9B9C18-687A-437F-A2C4-C03E8C1529DD}" dt="2022-12-28T07:31:59.386" v="7628" actId="478"/>
          <ac:picMkLst>
            <pc:docMk/>
            <pc:sldMk cId="738959200" sldId="266"/>
            <ac:picMk id="15" creationId="{73779462-37CA-3D1D-DD6D-36713139258A}"/>
          </ac:picMkLst>
        </pc:picChg>
        <pc:picChg chg="del">
          <ac:chgData name="高藤 洋平" userId="4752382e91bc7652" providerId="LiveId" clId="{9C9B9C18-687A-437F-A2C4-C03E8C1529DD}" dt="2022-12-28T07:28:03.099" v="7621" actId="478"/>
          <ac:picMkLst>
            <pc:docMk/>
            <pc:sldMk cId="738959200" sldId="266"/>
            <ac:picMk id="11266" creationId="{C7809958-E11C-7B4D-4E07-576EDFD50652}"/>
          </ac:picMkLst>
        </pc:picChg>
        <pc:picChg chg="del">
          <ac:chgData name="高藤 洋平" userId="4752382e91bc7652" providerId="LiveId" clId="{9C9B9C18-687A-437F-A2C4-C03E8C1529DD}" dt="2022-12-28T07:27:12.957" v="7617" actId="478"/>
          <ac:picMkLst>
            <pc:docMk/>
            <pc:sldMk cId="738959200" sldId="266"/>
            <ac:picMk id="11268" creationId="{701634D5-7BCE-6476-08F5-3CC62F6DEDAA}"/>
          </ac:picMkLst>
        </pc:picChg>
        <pc:picChg chg="del">
          <ac:chgData name="高藤 洋平" userId="4752382e91bc7652" providerId="LiveId" clId="{9C9B9C18-687A-437F-A2C4-C03E8C1529DD}" dt="2022-12-28T07:27:12.957" v="7617" actId="478"/>
          <ac:picMkLst>
            <pc:docMk/>
            <pc:sldMk cId="738959200" sldId="266"/>
            <ac:picMk id="11270" creationId="{531242AF-DBFF-CA34-D1D2-7EDB497C3A8F}"/>
          </ac:picMkLst>
        </pc:picChg>
        <pc:picChg chg="del">
          <ac:chgData name="高藤 洋平" userId="4752382e91bc7652" providerId="LiveId" clId="{9C9B9C18-687A-437F-A2C4-C03E8C1529DD}" dt="2022-12-28T07:31:59.386" v="7628" actId="478"/>
          <ac:picMkLst>
            <pc:docMk/>
            <pc:sldMk cId="738959200" sldId="266"/>
            <ac:picMk id="11272" creationId="{B6433D7A-A63C-447E-BB6A-6F2B6594EFDC}"/>
          </ac:picMkLst>
        </pc:picChg>
        <pc:picChg chg="del">
          <ac:chgData name="高藤 洋平" userId="4752382e91bc7652" providerId="LiveId" clId="{9C9B9C18-687A-437F-A2C4-C03E8C1529DD}" dt="2022-12-28T07:31:59.386" v="7628" actId="478"/>
          <ac:picMkLst>
            <pc:docMk/>
            <pc:sldMk cId="738959200" sldId="266"/>
            <ac:picMk id="11274" creationId="{6655D4A9-0747-7BC8-F00D-467D8D52C87B}"/>
          </ac:picMkLst>
        </pc:picChg>
        <pc:picChg chg="add mod">
          <ac:chgData name="高藤 洋平" userId="4752382e91bc7652" providerId="LiveId" clId="{9C9B9C18-687A-437F-A2C4-C03E8C1529DD}" dt="2022-12-28T07:28:11.984" v="7622" actId="1076"/>
          <ac:picMkLst>
            <pc:docMk/>
            <pc:sldMk cId="738959200" sldId="266"/>
            <ac:picMk id="13314" creationId="{E1A75666-BBB2-4478-3A62-CE93A6F3F951}"/>
          </ac:picMkLst>
        </pc:picChg>
      </pc:sldChg>
      <pc:sldChg chg="addSp delSp modSp add mod">
        <pc:chgData name="高藤 洋平" userId="4752382e91bc7652" providerId="LiveId" clId="{9C9B9C18-687A-437F-A2C4-C03E8C1529DD}" dt="2022-12-30T11:05:13.761" v="42232" actId="207"/>
        <pc:sldMkLst>
          <pc:docMk/>
          <pc:sldMk cId="813719334" sldId="266"/>
        </pc:sldMkLst>
        <pc:spChg chg="add del">
          <ac:chgData name="高藤 洋平" userId="4752382e91bc7652" providerId="LiveId" clId="{9C9B9C18-687A-437F-A2C4-C03E8C1529DD}" dt="2022-12-28T12:49:31" v="11179" actId="22"/>
          <ac:spMkLst>
            <pc:docMk/>
            <pc:sldMk cId="813719334" sldId="266"/>
            <ac:spMk id="6" creationId="{8496F56A-75A6-48C8-8A80-ACEC357D5807}"/>
          </ac:spMkLst>
        </pc:spChg>
        <pc:spChg chg="add del mod">
          <ac:chgData name="高藤 洋平" userId="4752382e91bc7652" providerId="LiveId" clId="{9C9B9C18-687A-437F-A2C4-C03E8C1529DD}" dt="2022-12-28T08:23:20.951" v="9406" actId="478"/>
          <ac:spMkLst>
            <pc:docMk/>
            <pc:sldMk cId="813719334" sldId="266"/>
            <ac:spMk id="6" creationId="{A74A590C-C0FD-6CAA-016E-8BA91241C966}"/>
          </ac:spMkLst>
        </pc:spChg>
        <pc:spChg chg="del">
          <ac:chgData name="高藤 洋平" userId="4752382e91bc7652" providerId="LiveId" clId="{9C9B9C18-687A-437F-A2C4-C03E8C1529DD}" dt="2022-12-30T10:18:09.880" v="42144" actId="478"/>
          <ac:spMkLst>
            <pc:docMk/>
            <pc:sldMk cId="813719334" sldId="266"/>
            <ac:spMk id="7" creationId="{97440501-526F-4017-B416-696EBEE7CBC7}"/>
          </ac:spMkLst>
        </pc:spChg>
        <pc:spChg chg="mod">
          <ac:chgData name="高藤 洋平" userId="4752382e91bc7652" providerId="LiveId" clId="{9C9B9C18-687A-437F-A2C4-C03E8C1529DD}" dt="2022-12-30T11:05:13.761" v="42232" actId="207"/>
          <ac:spMkLst>
            <pc:docMk/>
            <pc:sldMk cId="813719334" sldId="266"/>
            <ac:spMk id="8" creationId="{87F24FDF-CA3D-60D1-366A-734E513CC6F7}"/>
          </ac:spMkLst>
        </pc:spChg>
        <pc:spChg chg="mod">
          <ac:chgData name="高藤 洋平" userId="4752382e91bc7652" providerId="LiveId" clId="{9C9B9C18-687A-437F-A2C4-C03E8C1529DD}" dt="2022-12-28T08:17:35.414" v="9303" actId="255"/>
          <ac:spMkLst>
            <pc:docMk/>
            <pc:sldMk cId="813719334" sldId="266"/>
            <ac:spMk id="9" creationId="{2193E466-83D5-7311-2C77-C6B17B6962C9}"/>
          </ac:spMkLst>
        </pc:spChg>
        <pc:spChg chg="mod">
          <ac:chgData name="高藤 洋平" userId="4752382e91bc7652" providerId="LiveId" clId="{9C9B9C18-687A-437F-A2C4-C03E8C1529DD}" dt="2022-12-30T05:57:38.521" v="42033" actId="1076"/>
          <ac:spMkLst>
            <pc:docMk/>
            <pc:sldMk cId="813719334" sldId="266"/>
            <ac:spMk id="11" creationId="{938F3643-D046-0516-4666-36B5F888163F}"/>
          </ac:spMkLst>
        </pc:spChg>
        <pc:spChg chg="add mod">
          <ac:chgData name="高藤 洋平" userId="4752382e91bc7652" providerId="LiveId" clId="{9C9B9C18-687A-437F-A2C4-C03E8C1529DD}" dt="2022-12-28T15:08:32.791" v="14983" actId="1076"/>
          <ac:spMkLst>
            <pc:docMk/>
            <pc:sldMk cId="813719334" sldId="266"/>
            <ac:spMk id="12" creationId="{127AEDA9-06DE-FF2B-3DF0-CD02387C0117}"/>
          </ac:spMkLst>
        </pc:spChg>
        <pc:spChg chg="add del mod">
          <ac:chgData name="高藤 洋平" userId="4752382e91bc7652" providerId="LiveId" clId="{9C9B9C18-687A-437F-A2C4-C03E8C1529DD}" dt="2022-12-28T12:42:00.553" v="11113" actId="478"/>
          <ac:spMkLst>
            <pc:docMk/>
            <pc:sldMk cId="813719334" sldId="266"/>
            <ac:spMk id="12" creationId="{486A6367-8AF6-E97A-95D9-4844B53E09DD}"/>
          </ac:spMkLst>
        </pc:spChg>
        <pc:spChg chg="del">
          <ac:chgData name="高藤 洋平" userId="4752382e91bc7652" providerId="LiveId" clId="{9C9B9C18-687A-437F-A2C4-C03E8C1529DD}" dt="2022-12-28T08:23:37.850" v="9413" actId="478"/>
          <ac:spMkLst>
            <pc:docMk/>
            <pc:sldMk cId="813719334" sldId="266"/>
            <ac:spMk id="13" creationId="{523F46AF-223B-1261-43FF-9511C584A746}"/>
          </ac:spMkLst>
        </pc:spChg>
        <pc:spChg chg="add mod">
          <ac:chgData name="高藤 洋平" userId="4752382e91bc7652" providerId="LiveId" clId="{9C9B9C18-687A-437F-A2C4-C03E8C1529DD}" dt="2022-12-29T12:58:08.391" v="40521"/>
          <ac:spMkLst>
            <pc:docMk/>
            <pc:sldMk cId="813719334" sldId="266"/>
            <ac:spMk id="14" creationId="{54DCD052-1CA5-7248-8A73-A41BD477056A}"/>
          </ac:spMkLst>
        </pc:spChg>
        <pc:spChg chg="add del mod">
          <ac:chgData name="高藤 洋平" userId="4752382e91bc7652" providerId="LiveId" clId="{9C9B9C18-687A-437F-A2C4-C03E8C1529DD}" dt="2022-12-28T12:50:39.394" v="11185" actId="478"/>
          <ac:spMkLst>
            <pc:docMk/>
            <pc:sldMk cId="813719334" sldId="266"/>
            <ac:spMk id="17" creationId="{0813AFD3-C8D7-B931-AFF7-AC65EC2B4DE6}"/>
          </ac:spMkLst>
        </pc:spChg>
        <pc:spChg chg="del mod">
          <ac:chgData name="高藤 洋平" userId="4752382e91bc7652" providerId="LiveId" clId="{9C9B9C18-687A-437F-A2C4-C03E8C1529DD}" dt="2022-12-28T12:50:36.410" v="11184" actId="478"/>
          <ac:spMkLst>
            <pc:docMk/>
            <pc:sldMk cId="813719334" sldId="266"/>
            <ac:spMk id="21" creationId="{4CA9D94B-BD49-F8FE-52E3-7DA855844798}"/>
          </ac:spMkLst>
        </pc:spChg>
        <pc:spChg chg="add mod">
          <ac:chgData name="高藤 洋平" userId="4752382e91bc7652" providerId="LiveId" clId="{9C9B9C18-687A-437F-A2C4-C03E8C1529DD}" dt="2022-12-28T15:21:23.409" v="15510" actId="20577"/>
          <ac:spMkLst>
            <pc:docMk/>
            <pc:sldMk cId="813719334" sldId="266"/>
            <ac:spMk id="23" creationId="{EA073DE6-260B-81E2-9FBC-FE58AFB44F76}"/>
          </ac:spMkLst>
        </pc:spChg>
        <pc:spChg chg="add mod">
          <ac:chgData name="高藤 洋平" userId="4752382e91bc7652" providerId="LiveId" clId="{9C9B9C18-687A-437F-A2C4-C03E8C1529DD}" dt="2022-12-30T05:57:58.722" v="42035" actId="1076"/>
          <ac:spMkLst>
            <pc:docMk/>
            <pc:sldMk cId="813719334" sldId="266"/>
            <ac:spMk id="26" creationId="{39F74278-971D-6E3C-4889-F72FA34382A0}"/>
          </ac:spMkLst>
        </pc:spChg>
        <pc:spChg chg="mod">
          <ac:chgData name="高藤 洋平" userId="4752382e91bc7652" providerId="LiveId" clId="{9C9B9C18-687A-437F-A2C4-C03E8C1529DD}" dt="2022-12-28T15:14:43.290" v="15004" actId="1076"/>
          <ac:spMkLst>
            <pc:docMk/>
            <pc:sldMk cId="813719334" sldId="266"/>
            <ac:spMk id="27" creationId="{8EDC614E-7C3D-4C33-28C2-75803E2C69DE}"/>
          </ac:spMkLst>
        </pc:spChg>
        <pc:spChg chg="add mod">
          <ac:chgData name="高藤 洋平" userId="4752382e91bc7652" providerId="LiveId" clId="{9C9B9C18-687A-437F-A2C4-C03E8C1529DD}" dt="2022-12-30T05:57:47.825" v="42034" actId="1076"/>
          <ac:spMkLst>
            <pc:docMk/>
            <pc:sldMk cId="813719334" sldId="266"/>
            <ac:spMk id="29" creationId="{E7114391-AD1E-198D-15A2-BD0419D62382}"/>
          </ac:spMkLst>
        </pc:spChg>
        <pc:spChg chg="add mod">
          <ac:chgData name="高藤 洋平" userId="4752382e91bc7652" providerId="LiveId" clId="{9C9B9C18-687A-437F-A2C4-C03E8C1529DD}" dt="2022-12-29T12:58:12.948" v="40536"/>
          <ac:spMkLst>
            <pc:docMk/>
            <pc:sldMk cId="813719334" sldId="266"/>
            <ac:spMk id="31" creationId="{57B8E490-46A6-A1A7-2C46-773889E29291}"/>
          </ac:spMkLst>
        </pc:spChg>
        <pc:graphicFrameChg chg="add del modGraphic">
          <ac:chgData name="高藤 洋平" userId="4752382e91bc7652" providerId="LiveId" clId="{9C9B9C18-687A-437F-A2C4-C03E8C1529DD}" dt="2022-12-28T12:49:11.169" v="11177" actId="27309"/>
          <ac:graphicFrameMkLst>
            <pc:docMk/>
            <pc:sldMk cId="813719334" sldId="266"/>
            <ac:graphicFrameMk id="3" creationId="{57788DD9-7140-5E65-9939-83CCDB3B268B}"/>
          </ac:graphicFrameMkLst>
        </pc:graphicFrameChg>
        <pc:picChg chg="del">
          <ac:chgData name="高藤 洋平" userId="4752382e91bc7652" providerId="LiveId" clId="{9C9B9C18-687A-437F-A2C4-C03E8C1529DD}" dt="2022-12-28T08:18:33.309" v="9310" actId="478"/>
          <ac:picMkLst>
            <pc:docMk/>
            <pc:sldMk cId="813719334" sldId="266"/>
            <ac:picMk id="3" creationId="{CFCF5CAD-F284-4A6A-EBDC-733FC6849B39}"/>
          </ac:picMkLst>
        </pc:picChg>
        <pc:picChg chg="add del mod">
          <ac:chgData name="高藤 洋平" userId="4752382e91bc7652" providerId="LiveId" clId="{9C9B9C18-687A-437F-A2C4-C03E8C1529DD}" dt="2022-12-28T15:08:26.368" v="14982" actId="478"/>
          <ac:picMkLst>
            <pc:docMk/>
            <pc:sldMk cId="813719334" sldId="266"/>
            <ac:picMk id="4" creationId="{DA367E41-2E6D-3BCF-28BE-F6094FF91678}"/>
          </ac:picMkLst>
        </pc:picChg>
        <pc:picChg chg="del mod">
          <ac:chgData name="高藤 洋平" userId="4752382e91bc7652" providerId="LiveId" clId="{9C9B9C18-687A-437F-A2C4-C03E8C1529DD}" dt="2022-12-28T08:22:37.303" v="9353" actId="478"/>
          <ac:picMkLst>
            <pc:docMk/>
            <pc:sldMk cId="813719334" sldId="266"/>
            <ac:picMk id="5" creationId="{7A402242-B2E8-7F60-EA39-428E8D740A74}"/>
          </ac:picMkLst>
        </pc:picChg>
        <pc:picChg chg="add mod">
          <ac:chgData name="高藤 洋平" userId="4752382e91bc7652" providerId="LiveId" clId="{9C9B9C18-687A-437F-A2C4-C03E8C1529DD}" dt="2022-12-28T15:08:32.791" v="14983" actId="1076"/>
          <ac:picMkLst>
            <pc:docMk/>
            <pc:sldMk cId="813719334" sldId="266"/>
            <ac:picMk id="13" creationId="{9C3823B8-B30D-6981-513F-180B76BD4E16}"/>
          </ac:picMkLst>
        </pc:picChg>
        <pc:picChg chg="del mod">
          <ac:chgData name="高藤 洋平" userId="4752382e91bc7652" providerId="LiveId" clId="{9C9B9C18-687A-437F-A2C4-C03E8C1529DD}" dt="2022-12-28T08:23:24.757" v="9408" actId="478"/>
          <ac:picMkLst>
            <pc:docMk/>
            <pc:sldMk cId="813719334" sldId="266"/>
            <ac:picMk id="15" creationId="{F4FFA5E7-C0A7-AA2F-DA94-EF6CC2B08578}"/>
          </ac:picMkLst>
        </pc:picChg>
        <pc:picChg chg="add del mod">
          <ac:chgData name="高藤 洋平" userId="4752382e91bc7652" providerId="LiveId" clId="{9C9B9C18-687A-437F-A2C4-C03E8C1529DD}" dt="2022-12-28T15:20:58.670" v="15505" actId="478"/>
          <ac:picMkLst>
            <pc:docMk/>
            <pc:sldMk cId="813719334" sldId="266"/>
            <ac:picMk id="16" creationId="{242FD98D-64C9-9FEC-C361-8ED0416137AD}"/>
          </ac:picMkLst>
        </pc:picChg>
        <pc:picChg chg="add del mod">
          <ac:chgData name="高藤 洋平" userId="4752382e91bc7652" providerId="LiveId" clId="{9C9B9C18-687A-437F-A2C4-C03E8C1529DD}" dt="2022-12-28T15:05:57.164" v="14920" actId="478"/>
          <ac:picMkLst>
            <pc:docMk/>
            <pc:sldMk cId="813719334" sldId="266"/>
            <ac:picMk id="19" creationId="{B8230B14-AFB6-0BDE-8B95-70DA4013272C}"/>
          </ac:picMkLst>
        </pc:picChg>
        <pc:picChg chg="del">
          <ac:chgData name="高藤 洋平" userId="4752382e91bc7652" providerId="LiveId" clId="{9C9B9C18-687A-437F-A2C4-C03E8C1529DD}" dt="2022-12-28T08:23:24.757" v="9408" actId="478"/>
          <ac:picMkLst>
            <pc:docMk/>
            <pc:sldMk cId="813719334" sldId="266"/>
            <ac:picMk id="19" creationId="{DA95B39A-D0A6-1594-266F-F04AAAF5BDAA}"/>
          </ac:picMkLst>
        </pc:picChg>
        <pc:picChg chg="add del mod">
          <ac:chgData name="高藤 洋平" userId="4752382e91bc7652" providerId="LiveId" clId="{9C9B9C18-687A-437F-A2C4-C03E8C1529DD}" dt="2022-12-28T15:05:57.164" v="14920" actId="478"/>
          <ac:picMkLst>
            <pc:docMk/>
            <pc:sldMk cId="813719334" sldId="266"/>
            <ac:picMk id="22" creationId="{1CD772C7-92AA-79A6-52B6-E7EAC3F08023}"/>
          </ac:picMkLst>
        </pc:picChg>
        <pc:picChg chg="del">
          <ac:chgData name="高藤 洋平" userId="4752382e91bc7652" providerId="LiveId" clId="{9C9B9C18-687A-437F-A2C4-C03E8C1529DD}" dt="2022-12-28T08:23:26.868" v="9409" actId="478"/>
          <ac:picMkLst>
            <pc:docMk/>
            <pc:sldMk cId="813719334" sldId="266"/>
            <ac:picMk id="22" creationId="{64B42B3A-A051-DA51-408E-D189D42BDF03}"/>
          </ac:picMkLst>
        </pc:picChg>
        <pc:picChg chg="del">
          <ac:chgData name="高藤 洋平" userId="4752382e91bc7652" providerId="LiveId" clId="{9C9B9C18-687A-437F-A2C4-C03E8C1529DD}" dt="2022-12-28T08:23:24.757" v="9408" actId="478"/>
          <ac:picMkLst>
            <pc:docMk/>
            <pc:sldMk cId="813719334" sldId="266"/>
            <ac:picMk id="23" creationId="{D7BEE99C-26A9-EE18-9F37-F59212A61467}"/>
          </ac:picMkLst>
        </pc:picChg>
        <pc:picChg chg="add del mod">
          <ac:chgData name="高藤 洋平" userId="4752382e91bc7652" providerId="LiveId" clId="{9C9B9C18-687A-437F-A2C4-C03E8C1529DD}" dt="2022-12-28T12:50:39.394" v="11185" actId="478"/>
          <ac:picMkLst>
            <pc:docMk/>
            <pc:sldMk cId="813719334" sldId="266"/>
            <ac:picMk id="25" creationId="{CF253E7F-383D-D34C-579A-E9A34D422C1F}"/>
          </ac:picMkLst>
        </pc:picChg>
        <pc:picChg chg="add mod">
          <ac:chgData name="高藤 洋平" userId="4752382e91bc7652" providerId="LiveId" clId="{9C9B9C18-687A-437F-A2C4-C03E8C1529DD}" dt="2022-12-30T05:57:58.722" v="42035" actId="1076"/>
          <ac:picMkLst>
            <pc:docMk/>
            <pc:sldMk cId="813719334" sldId="266"/>
            <ac:picMk id="28" creationId="{500F0592-E1CA-FE96-BF5A-095A8CF489D2}"/>
          </ac:picMkLst>
        </pc:picChg>
        <pc:picChg chg="add del mod">
          <ac:chgData name="高藤 洋平" userId="4752382e91bc7652" providerId="LiveId" clId="{9C9B9C18-687A-437F-A2C4-C03E8C1529DD}" dt="2022-12-28T15:30:14.436" v="16292" actId="478"/>
          <ac:picMkLst>
            <pc:docMk/>
            <pc:sldMk cId="813719334" sldId="266"/>
            <ac:picMk id="30" creationId="{2B6952C5-7EF3-E90E-26D2-FBFB469033FC}"/>
          </ac:picMkLst>
        </pc:picChg>
        <pc:picChg chg="add mod">
          <ac:chgData name="高藤 洋平" userId="4752382e91bc7652" providerId="LiveId" clId="{9C9B9C18-687A-437F-A2C4-C03E8C1529DD}" dt="2022-12-28T15:21:27.713" v="15513" actId="1076"/>
          <ac:picMkLst>
            <pc:docMk/>
            <pc:sldMk cId="813719334" sldId="266"/>
            <ac:picMk id="4098" creationId="{166D3563-7CF2-E8DC-067E-98E044590AD9}"/>
          </ac:picMkLst>
        </pc:picChg>
        <pc:picChg chg="del">
          <ac:chgData name="高藤 洋平" userId="4752382e91bc7652" providerId="LiveId" clId="{9C9B9C18-687A-437F-A2C4-C03E8C1529DD}" dt="2022-12-28T08:23:37.850" v="9413" actId="478"/>
          <ac:picMkLst>
            <pc:docMk/>
            <pc:sldMk cId="813719334" sldId="266"/>
            <ac:picMk id="10242" creationId="{B5E4CB41-3DFD-2C4A-D44F-0ACE2C389E67}"/>
          </ac:picMkLst>
        </pc:picChg>
        <pc:picChg chg="add del mod">
          <ac:chgData name="高藤 洋平" userId="4752382e91bc7652" providerId="LiveId" clId="{9C9B9C18-687A-437F-A2C4-C03E8C1529DD}" dt="2022-12-28T12:50:36.410" v="11184" actId="478"/>
          <ac:picMkLst>
            <pc:docMk/>
            <pc:sldMk cId="813719334" sldId="266"/>
            <ac:picMk id="14338" creationId="{6FDB291C-9EAC-4FBD-DFF1-7D5E68C4DE76}"/>
          </ac:picMkLst>
        </pc:picChg>
      </pc:sldChg>
      <pc:sldChg chg="addSp delSp modSp add mod ord">
        <pc:chgData name="高藤 洋平" userId="4752382e91bc7652" providerId="LiveId" clId="{9C9B9C18-687A-437F-A2C4-C03E8C1529DD}" dt="2022-12-30T11:05:17.989" v="42233" actId="207"/>
        <pc:sldMkLst>
          <pc:docMk/>
          <pc:sldMk cId="707778573" sldId="267"/>
        </pc:sldMkLst>
        <pc:spChg chg="add mod">
          <ac:chgData name="高藤 洋平" userId="4752382e91bc7652" providerId="LiveId" clId="{9C9B9C18-687A-437F-A2C4-C03E8C1529DD}" dt="2022-12-28T12:54:03.863" v="11254" actId="6549"/>
          <ac:spMkLst>
            <pc:docMk/>
            <pc:sldMk cId="707778573" sldId="267"/>
            <ac:spMk id="2" creationId="{DC148D91-E2B7-4364-CACA-D1BB41DE54FF}"/>
          </ac:spMkLst>
        </pc:spChg>
        <pc:spChg chg="add mod">
          <ac:chgData name="高藤 洋平" userId="4752382e91bc7652" providerId="LiveId" clId="{9C9B9C18-687A-437F-A2C4-C03E8C1529DD}" dt="2022-12-29T02:50:04.605" v="17062" actId="20577"/>
          <ac:spMkLst>
            <pc:docMk/>
            <pc:sldMk cId="707778573" sldId="267"/>
            <ac:spMk id="4" creationId="{622E5949-DAFA-FFD3-4DFC-66312FCE4215}"/>
          </ac:spMkLst>
        </pc:spChg>
        <pc:spChg chg="add del mod">
          <ac:chgData name="高藤 洋平" userId="4752382e91bc7652" providerId="LiveId" clId="{9C9B9C18-687A-437F-A2C4-C03E8C1529DD}" dt="2022-12-28T12:43:32.350" v="11152" actId="478"/>
          <ac:spMkLst>
            <pc:docMk/>
            <pc:sldMk cId="707778573" sldId="267"/>
            <ac:spMk id="5" creationId="{7210B008-41F1-2355-CBC6-C62180ECA12E}"/>
          </ac:spMkLst>
        </pc:spChg>
        <pc:spChg chg="add del mod">
          <ac:chgData name="高藤 洋平" userId="4752382e91bc7652" providerId="LiveId" clId="{9C9B9C18-687A-437F-A2C4-C03E8C1529DD}" dt="2022-12-29T03:06:03.540" v="18376" actId="478"/>
          <ac:spMkLst>
            <pc:docMk/>
            <pc:sldMk cId="707778573" sldId="267"/>
            <ac:spMk id="6" creationId="{DFA8DE0D-EE03-D6BC-8F83-32362E746F4B}"/>
          </ac:spMkLst>
        </pc:spChg>
        <pc:spChg chg="del mod">
          <ac:chgData name="高藤 洋平" userId="4752382e91bc7652" providerId="LiveId" clId="{9C9B9C18-687A-437F-A2C4-C03E8C1529DD}" dt="2022-12-30T10:18:18.011" v="42145" actId="478"/>
          <ac:spMkLst>
            <pc:docMk/>
            <pc:sldMk cId="707778573" sldId="267"/>
            <ac:spMk id="7" creationId="{97440501-526F-4017-B416-696EBEE7CBC7}"/>
          </ac:spMkLst>
        </pc:spChg>
        <pc:spChg chg="mod">
          <ac:chgData name="高藤 洋平" userId="4752382e91bc7652" providerId="LiveId" clId="{9C9B9C18-687A-437F-A2C4-C03E8C1529DD}" dt="2022-12-30T11:05:17.989" v="42233" actId="207"/>
          <ac:spMkLst>
            <pc:docMk/>
            <pc:sldMk cId="707778573" sldId="267"/>
            <ac:spMk id="8" creationId="{87F24FDF-CA3D-60D1-366A-734E513CC6F7}"/>
          </ac:spMkLst>
        </pc:spChg>
        <pc:spChg chg="mod">
          <ac:chgData name="高藤 洋平" userId="4752382e91bc7652" providerId="LiveId" clId="{9C9B9C18-687A-437F-A2C4-C03E8C1529DD}" dt="2022-12-28T12:54:19.863" v="11260" actId="255"/>
          <ac:spMkLst>
            <pc:docMk/>
            <pc:sldMk cId="707778573" sldId="267"/>
            <ac:spMk id="9" creationId="{2193E466-83D5-7311-2C77-C6B17B6962C9}"/>
          </ac:spMkLst>
        </pc:spChg>
        <pc:spChg chg="del">
          <ac:chgData name="高藤 洋平" userId="4752382e91bc7652" providerId="LiveId" clId="{9C9B9C18-687A-437F-A2C4-C03E8C1529DD}" dt="2022-12-28T08:25:27.664" v="9421" actId="478"/>
          <ac:spMkLst>
            <pc:docMk/>
            <pc:sldMk cId="707778573" sldId="267"/>
            <ac:spMk id="11" creationId="{938F3643-D046-0516-4666-36B5F888163F}"/>
          </ac:spMkLst>
        </pc:spChg>
        <pc:spChg chg="add del mod">
          <ac:chgData name="高藤 洋平" userId="4752382e91bc7652" providerId="LiveId" clId="{9C9B9C18-687A-437F-A2C4-C03E8C1529DD}" dt="2022-12-29T02:35:24.376" v="16628" actId="478"/>
          <ac:spMkLst>
            <pc:docMk/>
            <pc:sldMk cId="707778573" sldId="267"/>
            <ac:spMk id="11" creationId="{C429E702-761D-6741-07D3-A72B607EC014}"/>
          </ac:spMkLst>
        </pc:spChg>
        <pc:spChg chg="del mod">
          <ac:chgData name="高藤 洋平" userId="4752382e91bc7652" providerId="LiveId" clId="{9C9B9C18-687A-437F-A2C4-C03E8C1529DD}" dt="2022-12-28T12:43:32.350" v="11152" actId="478"/>
          <ac:spMkLst>
            <pc:docMk/>
            <pc:sldMk cId="707778573" sldId="267"/>
            <ac:spMk id="12" creationId="{486A6367-8AF6-E97A-95D9-4844B53E09DD}"/>
          </ac:spMkLst>
        </pc:spChg>
        <pc:spChg chg="add del mod">
          <ac:chgData name="高藤 洋平" userId="4752382e91bc7652" providerId="LiveId" clId="{9C9B9C18-687A-437F-A2C4-C03E8C1529DD}" dt="2022-12-29T12:58:18.428" v="40551"/>
          <ac:spMkLst>
            <pc:docMk/>
            <pc:sldMk cId="707778573" sldId="267"/>
            <ac:spMk id="12" creationId="{F35D685A-C82F-91D7-FC38-938DF09A568A}"/>
          </ac:spMkLst>
        </pc:spChg>
        <pc:spChg chg="add del mod">
          <ac:chgData name="高藤 洋平" userId="4752382e91bc7652" providerId="LiveId" clId="{9C9B9C18-687A-437F-A2C4-C03E8C1529DD}" dt="2022-12-28T12:51:48.146" v="11191" actId="478"/>
          <ac:spMkLst>
            <pc:docMk/>
            <pc:sldMk cId="707778573" sldId="267"/>
            <ac:spMk id="13" creationId="{37A02B12-CFFE-BD3F-4677-EFFE547B1BAF}"/>
          </ac:spMkLst>
        </pc:spChg>
        <pc:spChg chg="add mod">
          <ac:chgData name="高藤 洋平" userId="4752382e91bc7652" providerId="LiveId" clId="{9C9B9C18-687A-437F-A2C4-C03E8C1529DD}" dt="2022-12-29T12:58:28.845" v="40566"/>
          <ac:spMkLst>
            <pc:docMk/>
            <pc:sldMk cId="707778573" sldId="267"/>
            <ac:spMk id="13" creationId="{B64220C3-835A-DA62-E4F1-7CFFB18837A6}"/>
          </ac:spMkLst>
        </pc:spChg>
        <pc:spChg chg="add mod">
          <ac:chgData name="高藤 洋平" userId="4752382e91bc7652" providerId="LiveId" clId="{9C9B9C18-687A-437F-A2C4-C03E8C1529DD}" dt="2022-12-29T06:51:24.540" v="25862"/>
          <ac:spMkLst>
            <pc:docMk/>
            <pc:sldMk cId="707778573" sldId="267"/>
            <ac:spMk id="14" creationId="{B0738E37-DC61-CAF2-D696-E0DAAE08CD3D}"/>
          </ac:spMkLst>
        </pc:spChg>
        <pc:spChg chg="add mod">
          <ac:chgData name="高藤 洋平" userId="4752382e91bc7652" providerId="LiveId" clId="{9C9B9C18-687A-437F-A2C4-C03E8C1529DD}" dt="2022-12-29T03:21:28.874" v="19177" actId="1035"/>
          <ac:spMkLst>
            <pc:docMk/>
            <pc:sldMk cId="707778573" sldId="267"/>
            <ac:spMk id="15" creationId="{FE2BF928-B736-BD40-3BC5-79551F655238}"/>
          </ac:spMkLst>
        </pc:spChg>
        <pc:spChg chg="del">
          <ac:chgData name="高藤 洋平" userId="4752382e91bc7652" providerId="LiveId" clId="{9C9B9C18-687A-437F-A2C4-C03E8C1529DD}" dt="2022-12-28T08:25:27.664" v="9421" actId="478"/>
          <ac:spMkLst>
            <pc:docMk/>
            <pc:sldMk cId="707778573" sldId="267"/>
            <ac:spMk id="17" creationId="{0813AFD3-C8D7-B931-AFF7-AC65EC2B4DE6}"/>
          </ac:spMkLst>
        </pc:spChg>
        <pc:spChg chg="add del mod">
          <ac:chgData name="高藤 洋平" userId="4752382e91bc7652" providerId="LiveId" clId="{9C9B9C18-687A-437F-A2C4-C03E8C1529DD}" dt="2022-12-29T03:07:49.343" v="18478" actId="478"/>
          <ac:spMkLst>
            <pc:docMk/>
            <pc:sldMk cId="707778573" sldId="267"/>
            <ac:spMk id="17" creationId="{3C04DAAE-FF56-9BAD-FAA0-DBC5A775143F}"/>
          </ac:spMkLst>
        </pc:spChg>
        <pc:spChg chg="mod">
          <ac:chgData name="高藤 洋平" userId="4752382e91bc7652" providerId="LiveId" clId="{9C9B9C18-687A-437F-A2C4-C03E8C1529DD}" dt="2022-12-29T02:33:24.094" v="16612" actId="1076"/>
          <ac:spMkLst>
            <pc:docMk/>
            <pc:sldMk cId="707778573" sldId="267"/>
            <ac:spMk id="21" creationId="{4CA9D94B-BD49-F8FE-52E3-7DA855844798}"/>
          </ac:spMkLst>
        </pc:spChg>
        <pc:spChg chg="add del mod">
          <ac:chgData name="高藤 洋平" userId="4752382e91bc7652" providerId="LiveId" clId="{9C9B9C18-687A-437F-A2C4-C03E8C1529DD}" dt="2022-12-29T03:51:01.368" v="20132" actId="478"/>
          <ac:spMkLst>
            <pc:docMk/>
            <pc:sldMk cId="707778573" sldId="267"/>
            <ac:spMk id="22" creationId="{8F42808D-F324-13B9-4E73-C6212C4DFE24}"/>
          </ac:spMkLst>
        </pc:spChg>
        <pc:spChg chg="add del mod">
          <ac:chgData name="高藤 洋平" userId="4752382e91bc7652" providerId="LiveId" clId="{9C9B9C18-687A-437F-A2C4-C03E8C1529DD}" dt="2022-12-29T03:54:22.284" v="20247" actId="478"/>
          <ac:spMkLst>
            <pc:docMk/>
            <pc:sldMk cId="707778573" sldId="267"/>
            <ac:spMk id="23" creationId="{4C0DB260-09B2-4E3B-87A2-3ED77A339C03}"/>
          </ac:spMkLst>
        </pc:spChg>
        <pc:spChg chg="add mod">
          <ac:chgData name="高藤 洋平" userId="4752382e91bc7652" providerId="LiveId" clId="{9C9B9C18-687A-437F-A2C4-C03E8C1529DD}" dt="2022-12-29T03:54:27.223" v="20249" actId="1076"/>
          <ac:spMkLst>
            <pc:docMk/>
            <pc:sldMk cId="707778573" sldId="267"/>
            <ac:spMk id="25" creationId="{2352EAAF-D164-B5AC-35DD-E9B028DB73F4}"/>
          </ac:spMkLst>
        </pc:spChg>
        <pc:spChg chg="del">
          <ac:chgData name="高藤 洋平" userId="4752382e91bc7652" providerId="LiveId" clId="{9C9B9C18-687A-437F-A2C4-C03E8C1529DD}" dt="2022-12-28T08:25:27.664" v="9421" actId="478"/>
          <ac:spMkLst>
            <pc:docMk/>
            <pc:sldMk cId="707778573" sldId="267"/>
            <ac:spMk id="27" creationId="{8EDC614E-7C3D-4C33-28C2-75803E2C69DE}"/>
          </ac:spMkLst>
        </pc:spChg>
        <pc:picChg chg="add del mod">
          <ac:chgData name="高藤 洋平" userId="4752382e91bc7652" providerId="LiveId" clId="{9C9B9C18-687A-437F-A2C4-C03E8C1529DD}" dt="2022-12-29T03:24:00.101" v="19178" actId="478"/>
          <ac:picMkLst>
            <pc:docMk/>
            <pc:sldMk cId="707778573" sldId="267"/>
            <ac:picMk id="3" creationId="{B3E154E8-A837-BD2A-3599-08A8EEB4A4A1}"/>
          </ac:picMkLst>
        </pc:picChg>
        <pc:picChg chg="del">
          <ac:chgData name="高藤 洋平" userId="4752382e91bc7652" providerId="LiveId" clId="{9C9B9C18-687A-437F-A2C4-C03E8C1529DD}" dt="2022-12-28T08:25:27.664" v="9421" actId="478"/>
          <ac:picMkLst>
            <pc:docMk/>
            <pc:sldMk cId="707778573" sldId="267"/>
            <ac:picMk id="4" creationId="{DA367E41-2E6D-3BCF-28BE-F6094FF91678}"/>
          </ac:picMkLst>
        </pc:picChg>
        <pc:picChg chg="add del mod">
          <ac:chgData name="高藤 洋平" userId="4752382e91bc7652" providerId="LiveId" clId="{9C9B9C18-687A-437F-A2C4-C03E8C1529DD}" dt="2022-12-29T02:57:44.236" v="17731" actId="478"/>
          <ac:picMkLst>
            <pc:docMk/>
            <pc:sldMk cId="707778573" sldId="267"/>
            <ac:picMk id="5" creationId="{7B9AF3AB-3632-4221-3F99-F0AA80C97A52}"/>
          </ac:picMkLst>
        </pc:picChg>
        <pc:picChg chg="add del mod">
          <ac:chgData name="高藤 洋平" userId="4752382e91bc7652" providerId="LiveId" clId="{9C9B9C18-687A-437F-A2C4-C03E8C1529DD}" dt="2022-12-28T12:51:48.146" v="11191" actId="478"/>
          <ac:picMkLst>
            <pc:docMk/>
            <pc:sldMk cId="707778573" sldId="267"/>
            <ac:picMk id="14" creationId="{1EF5F7C9-A179-534F-4F81-D24EDD11BC8C}"/>
          </ac:picMkLst>
        </pc:picChg>
        <pc:picChg chg="del">
          <ac:chgData name="高藤 洋平" userId="4752382e91bc7652" providerId="LiveId" clId="{9C9B9C18-687A-437F-A2C4-C03E8C1529DD}" dt="2022-12-28T08:25:27.664" v="9421" actId="478"/>
          <ac:picMkLst>
            <pc:docMk/>
            <pc:sldMk cId="707778573" sldId="267"/>
            <ac:picMk id="16" creationId="{242FD98D-64C9-9FEC-C361-8ED0416137AD}"/>
          </ac:picMkLst>
        </pc:picChg>
        <pc:picChg chg="add mod">
          <ac:chgData name="高藤 洋平" userId="4752382e91bc7652" providerId="LiveId" clId="{9C9B9C18-687A-437F-A2C4-C03E8C1529DD}" dt="2022-12-29T03:21:28.874" v="19177" actId="1035"/>
          <ac:picMkLst>
            <pc:docMk/>
            <pc:sldMk cId="707778573" sldId="267"/>
            <ac:picMk id="16" creationId="{FD408426-28BA-A8C1-5DCC-8C460BBAB80C}"/>
          </ac:picMkLst>
        </pc:picChg>
        <pc:picChg chg="add del mod">
          <ac:chgData name="高藤 洋平" userId="4752382e91bc7652" providerId="LiveId" clId="{9C9B9C18-687A-437F-A2C4-C03E8C1529DD}" dt="2022-12-29T03:07:49.343" v="18478" actId="478"/>
          <ac:picMkLst>
            <pc:docMk/>
            <pc:sldMk cId="707778573" sldId="267"/>
            <ac:picMk id="19" creationId="{1E1DDF79-8CEF-5D75-BDFE-2122CC18BCD3}"/>
          </ac:picMkLst>
        </pc:picChg>
        <pc:picChg chg="add mod modCrop">
          <ac:chgData name="高藤 洋平" userId="4752382e91bc7652" providerId="LiveId" clId="{9C9B9C18-687A-437F-A2C4-C03E8C1529DD}" dt="2022-12-29T03:21:20.713" v="19166" actId="1076"/>
          <ac:picMkLst>
            <pc:docMk/>
            <pc:sldMk cId="707778573" sldId="267"/>
            <ac:picMk id="20" creationId="{8456FF10-2C9C-9182-EF5A-B71BEA569012}"/>
          </ac:picMkLst>
        </pc:picChg>
        <pc:picChg chg="del">
          <ac:chgData name="高藤 洋平" userId="4752382e91bc7652" providerId="LiveId" clId="{9C9B9C18-687A-437F-A2C4-C03E8C1529DD}" dt="2022-12-28T08:25:27.664" v="9421" actId="478"/>
          <ac:picMkLst>
            <pc:docMk/>
            <pc:sldMk cId="707778573" sldId="267"/>
            <ac:picMk id="25" creationId="{CF253E7F-383D-D34C-579A-E9A34D422C1F}"/>
          </ac:picMkLst>
        </pc:picChg>
        <pc:picChg chg="del">
          <ac:chgData name="高藤 洋平" userId="4752382e91bc7652" providerId="LiveId" clId="{9C9B9C18-687A-437F-A2C4-C03E8C1529DD}" dt="2022-12-28T08:26:14.613" v="9428" actId="478"/>
          <ac:picMkLst>
            <pc:docMk/>
            <pc:sldMk cId="707778573" sldId="267"/>
            <ac:picMk id="14338" creationId="{6FDB291C-9EAC-4FBD-DFF1-7D5E68C4DE76}"/>
          </ac:picMkLst>
        </pc:picChg>
        <pc:picChg chg="add mod">
          <ac:chgData name="高藤 洋平" userId="4752382e91bc7652" providerId="LiveId" clId="{9C9B9C18-687A-437F-A2C4-C03E8C1529DD}" dt="2022-12-29T02:33:24.094" v="16612" actId="1076"/>
          <ac:picMkLst>
            <pc:docMk/>
            <pc:sldMk cId="707778573" sldId="267"/>
            <ac:picMk id="15362" creationId="{D2AFED60-D466-6DDC-EE85-E03738D6DF25}"/>
          </ac:picMkLst>
        </pc:picChg>
        <pc:picChg chg="add del mod">
          <ac:chgData name="高藤 洋平" userId="4752382e91bc7652" providerId="LiveId" clId="{9C9B9C18-687A-437F-A2C4-C03E8C1529DD}" dt="2022-12-29T03:06:03.540" v="18376" actId="478"/>
          <ac:picMkLst>
            <pc:docMk/>
            <pc:sldMk cId="707778573" sldId="267"/>
            <ac:picMk id="15364" creationId="{5478DE00-3716-5EC6-AB07-CD35E73E3F2D}"/>
          </ac:picMkLst>
        </pc:picChg>
      </pc:sldChg>
      <pc:sldChg chg="addSp delSp modSp add del mod">
        <pc:chgData name="高藤 洋平" userId="4752382e91bc7652" providerId="LiveId" clId="{9C9B9C18-687A-437F-A2C4-C03E8C1529DD}" dt="2022-12-29T07:07:49.242" v="26630" actId="2696"/>
        <pc:sldMkLst>
          <pc:docMk/>
          <pc:sldMk cId="4021847771" sldId="268"/>
        </pc:sldMkLst>
        <pc:spChg chg="add mod">
          <ac:chgData name="高藤 洋平" userId="4752382e91bc7652" providerId="LiveId" clId="{9C9B9C18-687A-437F-A2C4-C03E8C1529DD}" dt="2022-12-28T08:28:50.018" v="9654"/>
          <ac:spMkLst>
            <pc:docMk/>
            <pc:sldMk cId="4021847771" sldId="268"/>
            <ac:spMk id="2" creationId="{57D9F170-CB33-7057-D4C4-027EFD3CC22B}"/>
          </ac:spMkLst>
        </pc:spChg>
        <pc:spChg chg="del mod">
          <ac:chgData name="高藤 洋平" userId="4752382e91bc7652" providerId="LiveId" clId="{9C9B9C18-687A-437F-A2C4-C03E8C1529DD}" dt="2022-12-28T08:36:08.302" v="9670" actId="478"/>
          <ac:spMkLst>
            <pc:docMk/>
            <pc:sldMk cId="4021847771" sldId="268"/>
            <ac:spMk id="5" creationId="{7210B008-41F1-2355-CBC6-C62180ECA12E}"/>
          </ac:spMkLst>
        </pc:spChg>
        <pc:spChg chg="mod">
          <ac:chgData name="高藤 洋平" userId="4752382e91bc7652" providerId="LiveId" clId="{9C9B9C18-687A-437F-A2C4-C03E8C1529DD}" dt="2022-12-28T08:34:48.354" v="9658" actId="1076"/>
          <ac:spMkLst>
            <pc:docMk/>
            <pc:sldMk cId="4021847771" sldId="268"/>
            <ac:spMk id="8" creationId="{87F24FDF-CA3D-60D1-366A-734E513CC6F7}"/>
          </ac:spMkLst>
        </pc:spChg>
        <pc:spChg chg="mod">
          <ac:chgData name="高藤 洋平" userId="4752382e91bc7652" providerId="LiveId" clId="{9C9B9C18-687A-437F-A2C4-C03E8C1529DD}" dt="2022-12-28T13:26:36.764" v="11556"/>
          <ac:spMkLst>
            <pc:docMk/>
            <pc:sldMk cId="4021847771" sldId="268"/>
            <ac:spMk id="9" creationId="{2193E466-83D5-7311-2C77-C6B17B6962C9}"/>
          </ac:spMkLst>
        </pc:spChg>
        <pc:spChg chg="del mod">
          <ac:chgData name="高藤 洋平" userId="4752382e91bc7652" providerId="LiveId" clId="{9C9B9C18-687A-437F-A2C4-C03E8C1529DD}" dt="2022-12-28T08:36:08.302" v="9670" actId="478"/>
          <ac:spMkLst>
            <pc:docMk/>
            <pc:sldMk cId="4021847771" sldId="268"/>
            <ac:spMk id="12" creationId="{486A6367-8AF6-E97A-95D9-4844B53E09DD}"/>
          </ac:spMkLst>
        </pc:spChg>
        <pc:spChg chg="del mod">
          <ac:chgData name="高藤 洋平" userId="4752382e91bc7652" providerId="LiveId" clId="{9C9B9C18-687A-437F-A2C4-C03E8C1529DD}" dt="2022-12-28T08:36:08.302" v="9670" actId="478"/>
          <ac:spMkLst>
            <pc:docMk/>
            <pc:sldMk cId="4021847771" sldId="268"/>
            <ac:spMk id="21" creationId="{4CA9D94B-BD49-F8FE-52E3-7DA855844798}"/>
          </ac:spMkLst>
        </pc:spChg>
        <pc:picChg chg="del">
          <ac:chgData name="高藤 洋平" userId="4752382e91bc7652" providerId="LiveId" clId="{9C9B9C18-687A-437F-A2C4-C03E8C1529DD}" dt="2022-12-28T08:28:20.620" v="9502" actId="478"/>
          <ac:picMkLst>
            <pc:docMk/>
            <pc:sldMk cId="4021847771" sldId="268"/>
            <ac:picMk id="3" creationId="{B3E154E8-A837-BD2A-3599-08A8EEB4A4A1}"/>
          </ac:picMkLst>
        </pc:picChg>
        <pc:picChg chg="add mod">
          <ac:chgData name="高藤 洋平" userId="4752382e91bc7652" providerId="LiveId" clId="{9C9B9C18-687A-437F-A2C4-C03E8C1529DD}" dt="2022-12-28T08:35:09.387" v="9664" actId="1076"/>
          <ac:picMkLst>
            <pc:docMk/>
            <pc:sldMk cId="4021847771" sldId="268"/>
            <ac:picMk id="6" creationId="{45F1DC9A-B2F4-39AE-1A7B-97CE958A2345}"/>
          </ac:picMkLst>
        </pc:picChg>
        <pc:picChg chg="add mod">
          <ac:chgData name="高藤 洋平" userId="4752382e91bc7652" providerId="LiveId" clId="{9C9B9C18-687A-437F-A2C4-C03E8C1529DD}" dt="2022-12-28T08:37:00.889" v="9679" actId="14100"/>
          <ac:picMkLst>
            <pc:docMk/>
            <pc:sldMk cId="4021847771" sldId="268"/>
            <ac:picMk id="13" creationId="{A3C2D105-F1A7-79AC-5E38-57900BC2B207}"/>
          </ac:picMkLst>
        </pc:picChg>
        <pc:picChg chg="add mod">
          <ac:chgData name="高藤 洋平" userId="4752382e91bc7652" providerId="LiveId" clId="{9C9B9C18-687A-437F-A2C4-C03E8C1529DD}" dt="2022-12-28T08:36:52.227" v="9676" actId="1076"/>
          <ac:picMkLst>
            <pc:docMk/>
            <pc:sldMk cId="4021847771" sldId="268"/>
            <ac:picMk id="15" creationId="{D413C69D-611A-69F0-9D77-68B12C99C6E5}"/>
          </ac:picMkLst>
        </pc:picChg>
        <pc:picChg chg="add del mod">
          <ac:chgData name="高藤 洋平" userId="4752382e91bc7652" providerId="LiveId" clId="{9C9B9C18-687A-437F-A2C4-C03E8C1529DD}" dt="2022-12-28T08:37:18.555" v="9681"/>
          <ac:picMkLst>
            <pc:docMk/>
            <pc:sldMk cId="4021847771" sldId="268"/>
            <ac:picMk id="16" creationId="{629635B9-6366-C0A2-6592-35CF5BC1B468}"/>
          </ac:picMkLst>
        </pc:picChg>
        <pc:picChg chg="del mod">
          <ac:chgData name="高藤 洋平" userId="4752382e91bc7652" providerId="LiveId" clId="{9C9B9C18-687A-437F-A2C4-C03E8C1529DD}" dt="2022-12-28T08:36:08.302" v="9670" actId="478"/>
          <ac:picMkLst>
            <pc:docMk/>
            <pc:sldMk cId="4021847771" sldId="268"/>
            <ac:picMk id="15362" creationId="{D2AFED60-D466-6DDC-EE85-E03738D6DF25}"/>
          </ac:picMkLst>
        </pc:picChg>
        <pc:picChg chg="del mod">
          <ac:chgData name="高藤 洋平" userId="4752382e91bc7652" providerId="LiveId" clId="{9C9B9C18-687A-437F-A2C4-C03E8C1529DD}" dt="2022-12-28T08:36:08.302" v="9670" actId="478"/>
          <ac:picMkLst>
            <pc:docMk/>
            <pc:sldMk cId="4021847771" sldId="268"/>
            <ac:picMk id="15364" creationId="{5478DE00-3716-5EC6-AB07-CD35E73E3F2D}"/>
          </ac:picMkLst>
        </pc:picChg>
      </pc:sldChg>
      <pc:sldChg chg="addSp delSp modSp add mod ord">
        <pc:chgData name="高藤 洋平" userId="4752382e91bc7652" providerId="LiveId" clId="{9C9B9C18-687A-437F-A2C4-C03E8C1529DD}" dt="2022-12-30T11:05:34.376" v="42238" actId="207"/>
        <pc:sldMkLst>
          <pc:docMk/>
          <pc:sldMk cId="4066622279" sldId="269"/>
        </pc:sldMkLst>
        <pc:spChg chg="add mod">
          <ac:chgData name="高藤 洋平" userId="4752382e91bc7652" providerId="LiveId" clId="{9C9B9C18-687A-437F-A2C4-C03E8C1529DD}" dt="2022-12-29T11:20:46.912" v="36203"/>
          <ac:spMkLst>
            <pc:docMk/>
            <pc:sldMk cId="4066622279" sldId="269"/>
            <ac:spMk id="2" creationId="{20342AC5-2997-E3EA-2709-83EF85359D4E}"/>
          </ac:spMkLst>
        </pc:spChg>
        <pc:spChg chg="del">
          <ac:chgData name="高藤 洋平" userId="4752382e91bc7652" providerId="LiveId" clId="{9C9B9C18-687A-437F-A2C4-C03E8C1529DD}" dt="2022-12-28T08:44:31.741" v="9770" actId="478"/>
          <ac:spMkLst>
            <pc:docMk/>
            <pc:sldMk cId="4066622279" sldId="269"/>
            <ac:spMk id="2" creationId="{57D9F170-CB33-7057-D4C4-027EFD3CC22B}"/>
          </ac:spMkLst>
        </pc:spChg>
        <pc:spChg chg="add del mod">
          <ac:chgData name="高藤 洋平" userId="4752382e91bc7652" providerId="LiveId" clId="{9C9B9C18-687A-437F-A2C4-C03E8C1529DD}" dt="2022-12-28T13:45:36.231" v="11954" actId="478"/>
          <ac:spMkLst>
            <pc:docMk/>
            <pc:sldMk cId="4066622279" sldId="269"/>
            <ac:spMk id="2" creationId="{E9C3F50A-EE43-A7E6-4970-C7D64648F377}"/>
          </ac:spMkLst>
        </pc:spChg>
        <pc:spChg chg="add mod">
          <ac:chgData name="高藤 洋平" userId="4752382e91bc7652" providerId="LiveId" clId="{9C9B9C18-687A-437F-A2C4-C03E8C1529DD}" dt="2022-12-28T08:48:32.113" v="9873"/>
          <ac:spMkLst>
            <pc:docMk/>
            <pc:sldMk cId="4066622279" sldId="269"/>
            <ac:spMk id="3" creationId="{4AF33D4B-E3A9-087D-4927-DB68B01C418A}"/>
          </ac:spMkLst>
        </pc:spChg>
        <pc:spChg chg="add mod">
          <ac:chgData name="高藤 洋平" userId="4752382e91bc7652" providerId="LiveId" clId="{9C9B9C18-687A-437F-A2C4-C03E8C1529DD}" dt="2022-12-29T11:20:51.757" v="36218"/>
          <ac:spMkLst>
            <pc:docMk/>
            <pc:sldMk cId="4066622279" sldId="269"/>
            <ac:spMk id="4" creationId="{0883D3A8-DF8A-1090-CCAD-6EC338E12168}"/>
          </ac:spMkLst>
        </pc:spChg>
        <pc:spChg chg="del">
          <ac:chgData name="高藤 洋平" userId="4752382e91bc7652" providerId="LiveId" clId="{9C9B9C18-687A-437F-A2C4-C03E8C1529DD}" dt="2022-12-28T09:01:02.680" v="9973" actId="478"/>
          <ac:spMkLst>
            <pc:docMk/>
            <pc:sldMk cId="4066622279" sldId="269"/>
            <ac:spMk id="5" creationId="{7210B008-41F1-2355-CBC6-C62180ECA12E}"/>
          </ac:spMkLst>
        </pc:spChg>
        <pc:spChg chg="add mod">
          <ac:chgData name="高藤 洋平" userId="4752382e91bc7652" providerId="LiveId" clId="{9C9B9C18-687A-437F-A2C4-C03E8C1529DD}" dt="2022-12-29T05:29:38.062" v="23869" actId="1076"/>
          <ac:spMkLst>
            <pc:docMk/>
            <pc:sldMk cId="4066622279" sldId="269"/>
            <ac:spMk id="5" creationId="{F530427B-439D-95F3-4197-36B176735CB7}"/>
          </ac:spMkLst>
        </pc:spChg>
        <pc:spChg chg="del">
          <ac:chgData name="高藤 洋平" userId="4752382e91bc7652" providerId="LiveId" clId="{9C9B9C18-687A-437F-A2C4-C03E8C1529DD}" dt="2022-12-30T10:22:00.657" v="42150" actId="478"/>
          <ac:spMkLst>
            <pc:docMk/>
            <pc:sldMk cId="4066622279" sldId="269"/>
            <ac:spMk id="7" creationId="{97440501-526F-4017-B416-696EBEE7CBC7}"/>
          </ac:spMkLst>
        </pc:spChg>
        <pc:spChg chg="mod">
          <ac:chgData name="高藤 洋平" userId="4752382e91bc7652" providerId="LiveId" clId="{9C9B9C18-687A-437F-A2C4-C03E8C1529DD}" dt="2022-12-30T11:05:34.376" v="42238" actId="207"/>
          <ac:spMkLst>
            <pc:docMk/>
            <pc:sldMk cId="4066622279" sldId="269"/>
            <ac:spMk id="8" creationId="{87F24FDF-CA3D-60D1-366A-734E513CC6F7}"/>
          </ac:spMkLst>
        </pc:spChg>
        <pc:spChg chg="mod">
          <ac:chgData name="高藤 洋平" userId="4752382e91bc7652" providerId="LiveId" clId="{9C9B9C18-687A-437F-A2C4-C03E8C1529DD}" dt="2022-12-28T13:26:23.217" v="11535" actId="6549"/>
          <ac:spMkLst>
            <pc:docMk/>
            <pc:sldMk cId="4066622279" sldId="269"/>
            <ac:spMk id="9" creationId="{2193E466-83D5-7311-2C77-C6B17B6962C9}"/>
          </ac:spMkLst>
        </pc:spChg>
        <pc:spChg chg="add mod">
          <ac:chgData name="高藤 洋平" userId="4752382e91bc7652" providerId="LiveId" clId="{9C9B9C18-687A-437F-A2C4-C03E8C1529DD}" dt="2022-12-29T05:28:58.710" v="23863" actId="1076"/>
          <ac:spMkLst>
            <pc:docMk/>
            <pc:sldMk cId="4066622279" sldId="269"/>
            <ac:spMk id="11" creationId="{2C94683C-F142-9261-7763-A1B7876397EB}"/>
          </ac:spMkLst>
        </pc:spChg>
        <pc:spChg chg="del mod">
          <ac:chgData name="高藤 洋平" userId="4752382e91bc7652" providerId="LiveId" clId="{9C9B9C18-687A-437F-A2C4-C03E8C1529DD}" dt="2022-12-28T13:41:59.328" v="11908" actId="478"/>
          <ac:spMkLst>
            <pc:docMk/>
            <pc:sldMk cId="4066622279" sldId="269"/>
            <ac:spMk id="12" creationId="{486A6367-8AF6-E97A-95D9-4844B53E09DD}"/>
          </ac:spMkLst>
        </pc:spChg>
        <pc:spChg chg="add mod">
          <ac:chgData name="高藤 洋平" userId="4752382e91bc7652" providerId="LiveId" clId="{9C9B9C18-687A-437F-A2C4-C03E8C1529DD}" dt="2022-12-29T07:03:32.133" v="26323" actId="1076"/>
          <ac:spMkLst>
            <pc:docMk/>
            <pc:sldMk cId="4066622279" sldId="269"/>
            <ac:spMk id="15" creationId="{DE4A48A3-5FFA-863A-841C-2BCE8E515986}"/>
          </ac:spMkLst>
        </pc:spChg>
        <pc:spChg chg="add mod">
          <ac:chgData name="高藤 洋平" userId="4752382e91bc7652" providerId="LiveId" clId="{9C9B9C18-687A-437F-A2C4-C03E8C1529DD}" dt="2022-12-29T13:20:07.354" v="41543" actId="14838"/>
          <ac:spMkLst>
            <pc:docMk/>
            <pc:sldMk cId="4066622279" sldId="269"/>
            <ac:spMk id="16" creationId="{8289EE82-28A2-F019-2DF6-5ACD1F2B0D83}"/>
          </ac:spMkLst>
        </pc:spChg>
        <pc:spChg chg="add del mod">
          <ac:chgData name="高藤 洋平" userId="4752382e91bc7652" providerId="LiveId" clId="{9C9B9C18-687A-437F-A2C4-C03E8C1529DD}" dt="2022-12-28T13:22:52.836" v="11447" actId="21"/>
          <ac:spMkLst>
            <pc:docMk/>
            <pc:sldMk cId="4066622279" sldId="269"/>
            <ac:spMk id="17" creationId="{013721B2-5BAA-68EF-0B1C-091D342CF3BC}"/>
          </ac:spMkLst>
        </pc:spChg>
        <pc:spChg chg="add del mod">
          <ac:chgData name="高藤 洋平" userId="4752382e91bc7652" providerId="LiveId" clId="{9C9B9C18-687A-437F-A2C4-C03E8C1529DD}" dt="2022-12-29T13:18:17.041" v="41537"/>
          <ac:spMkLst>
            <pc:docMk/>
            <pc:sldMk cId="4066622279" sldId="269"/>
            <ac:spMk id="17" creationId="{2BBDFFD3-EBA9-2A2B-E2D2-B526587D5D22}"/>
          </ac:spMkLst>
        </pc:spChg>
        <pc:spChg chg="add del mod">
          <ac:chgData name="高藤 洋平" userId="4752382e91bc7652" providerId="LiveId" clId="{9C9B9C18-687A-437F-A2C4-C03E8C1529DD}" dt="2022-12-28T13:22:52.836" v="11447" actId="21"/>
          <ac:spMkLst>
            <pc:docMk/>
            <pc:sldMk cId="4066622279" sldId="269"/>
            <ac:spMk id="19" creationId="{09B82F15-253E-C6BE-74A9-42AED7F4AA34}"/>
          </ac:spMkLst>
        </pc:spChg>
        <pc:spChg chg="add del mod">
          <ac:chgData name="高藤 洋平" userId="4752382e91bc7652" providerId="LiveId" clId="{9C9B9C18-687A-437F-A2C4-C03E8C1529DD}" dt="2022-12-28T09:08:02.717" v="10019"/>
          <ac:spMkLst>
            <pc:docMk/>
            <pc:sldMk cId="4066622279" sldId="269"/>
            <ac:spMk id="20" creationId="{F6343446-EC3D-57D6-0165-79BD56D5C17E}"/>
          </ac:spMkLst>
        </pc:spChg>
        <pc:spChg chg="mod">
          <ac:chgData name="高藤 洋平" userId="4752382e91bc7652" providerId="LiveId" clId="{9C9B9C18-687A-437F-A2C4-C03E8C1529DD}" dt="2022-12-30T06:00:07.625" v="42043" actId="1076"/>
          <ac:spMkLst>
            <pc:docMk/>
            <pc:sldMk cId="4066622279" sldId="269"/>
            <ac:spMk id="21" creationId="{4CA9D94B-BD49-F8FE-52E3-7DA855844798}"/>
          </ac:spMkLst>
        </pc:spChg>
        <pc:spChg chg="add del mod">
          <ac:chgData name="高藤 洋平" userId="4752382e91bc7652" providerId="LiveId" clId="{9C9B9C18-687A-437F-A2C4-C03E8C1529DD}" dt="2022-12-28T13:22:52.836" v="11447" actId="21"/>
          <ac:spMkLst>
            <pc:docMk/>
            <pc:sldMk cId="4066622279" sldId="269"/>
            <ac:spMk id="22" creationId="{7D8E9119-E5B2-01E5-7DA2-8DE9534AD0EE}"/>
          </ac:spMkLst>
        </pc:spChg>
        <pc:picChg chg="add del mod">
          <ac:chgData name="高藤 洋平" userId="4752382e91bc7652" providerId="LiveId" clId="{9C9B9C18-687A-437F-A2C4-C03E8C1529DD}" dt="2022-12-28T13:45:36.231" v="11954" actId="478"/>
          <ac:picMkLst>
            <pc:docMk/>
            <pc:sldMk cId="4066622279" sldId="269"/>
            <ac:picMk id="4" creationId="{085368D9-F01F-4098-395B-B8F53C8C3692}"/>
          </ac:picMkLst>
        </pc:picChg>
        <pc:picChg chg="add del mod">
          <ac:chgData name="高藤 洋平" userId="4752382e91bc7652" providerId="LiveId" clId="{9C9B9C18-687A-437F-A2C4-C03E8C1529DD}" dt="2022-12-29T05:45:29.361" v="24172" actId="478"/>
          <ac:picMkLst>
            <pc:docMk/>
            <pc:sldMk cId="4066622279" sldId="269"/>
            <ac:picMk id="6" creationId="{F1037C74-CED6-A30F-3B05-8E779A8D1975}"/>
          </ac:picMkLst>
        </pc:picChg>
        <pc:picChg chg="add mod modCrop">
          <ac:chgData name="高藤 洋平" userId="4752382e91bc7652" providerId="LiveId" clId="{9C9B9C18-687A-437F-A2C4-C03E8C1529DD}" dt="2022-12-29T07:03:35.638" v="26324" actId="1076"/>
          <ac:picMkLst>
            <pc:docMk/>
            <pc:sldMk cId="4066622279" sldId="269"/>
            <ac:picMk id="12" creationId="{7E0B803E-2767-C325-8A8D-C488D684FA59}"/>
          </ac:picMkLst>
        </pc:picChg>
        <pc:picChg chg="add mod">
          <ac:chgData name="高藤 洋平" userId="4752382e91bc7652" providerId="LiveId" clId="{9C9B9C18-687A-437F-A2C4-C03E8C1529DD}" dt="2022-12-29T05:29:38.062" v="23869" actId="1076"/>
          <ac:picMkLst>
            <pc:docMk/>
            <pc:sldMk cId="4066622279" sldId="269"/>
            <ac:picMk id="13" creationId="{749A74DC-68FB-6F5C-8A6B-BC9F31672103}"/>
          </ac:picMkLst>
        </pc:picChg>
        <pc:picChg chg="add del mod">
          <ac:chgData name="高藤 洋平" userId="4752382e91bc7652" providerId="LiveId" clId="{9C9B9C18-687A-437F-A2C4-C03E8C1529DD}" dt="2022-12-29T05:45:29.361" v="24172" actId="478"/>
          <ac:picMkLst>
            <pc:docMk/>
            <pc:sldMk cId="4066622279" sldId="269"/>
            <ac:picMk id="14" creationId="{5CE23B54-F506-E785-732C-BBF290B899AC}"/>
          </ac:picMkLst>
        </pc:picChg>
        <pc:picChg chg="add del">
          <ac:chgData name="高藤 洋平" userId="4752382e91bc7652" providerId="LiveId" clId="{9C9B9C18-687A-437F-A2C4-C03E8C1529DD}" dt="2022-12-28T09:02:55.614" v="9982" actId="22"/>
          <ac:picMkLst>
            <pc:docMk/>
            <pc:sldMk cId="4066622279" sldId="269"/>
            <ac:picMk id="16" creationId="{BEA47B8C-0FAA-0AAE-C1BE-54B99593D167}"/>
          </ac:picMkLst>
        </pc:picChg>
        <pc:picChg chg="add mod">
          <ac:chgData name="高藤 洋平" userId="4752382e91bc7652" providerId="LiveId" clId="{9C9B9C18-687A-437F-A2C4-C03E8C1529DD}" dt="2022-12-30T06:00:07.625" v="42043" actId="1076"/>
          <ac:picMkLst>
            <pc:docMk/>
            <pc:sldMk cId="4066622279" sldId="269"/>
            <ac:picMk id="2050" creationId="{7F4B9B8F-F538-A8BD-9E15-476DF796FF6D}"/>
          </ac:picMkLst>
        </pc:picChg>
        <pc:picChg chg="del">
          <ac:chgData name="高藤 洋平" userId="4752382e91bc7652" providerId="LiveId" clId="{9C9B9C18-687A-437F-A2C4-C03E8C1529DD}" dt="2022-12-28T09:01:02.680" v="9973" actId="478"/>
          <ac:picMkLst>
            <pc:docMk/>
            <pc:sldMk cId="4066622279" sldId="269"/>
            <ac:picMk id="15362" creationId="{D2AFED60-D466-6DDC-EE85-E03738D6DF25}"/>
          </ac:picMkLst>
        </pc:picChg>
        <pc:picChg chg="del">
          <ac:chgData name="高藤 洋平" userId="4752382e91bc7652" providerId="LiveId" clId="{9C9B9C18-687A-437F-A2C4-C03E8C1529DD}" dt="2022-12-28T09:01:02.680" v="9973" actId="478"/>
          <ac:picMkLst>
            <pc:docMk/>
            <pc:sldMk cId="4066622279" sldId="269"/>
            <ac:picMk id="15364" creationId="{5478DE00-3716-5EC6-AB07-CD35E73E3F2D}"/>
          </ac:picMkLst>
        </pc:picChg>
        <pc:picChg chg="add del mod">
          <ac:chgData name="高藤 洋平" userId="4752382e91bc7652" providerId="LiveId" clId="{9C9B9C18-687A-437F-A2C4-C03E8C1529DD}" dt="2022-12-28T13:42:32.729" v="11914" actId="478"/>
          <ac:picMkLst>
            <pc:docMk/>
            <pc:sldMk cId="4066622279" sldId="269"/>
            <ac:picMk id="21506" creationId="{7558BECE-26C9-DFA3-2AC0-77EB16108CEA}"/>
          </ac:picMkLst>
        </pc:picChg>
        <pc:picChg chg="add del mod">
          <ac:chgData name="高藤 洋平" userId="4752382e91bc7652" providerId="LiveId" clId="{9C9B9C18-687A-437F-A2C4-C03E8C1529DD}" dt="2022-12-28T13:22:52.836" v="11447" actId="21"/>
          <ac:picMkLst>
            <pc:docMk/>
            <pc:sldMk cId="4066622279" sldId="269"/>
            <ac:picMk id="21508" creationId="{23FB5230-45DB-D43A-27C3-FA87D5EBDFFE}"/>
          </ac:picMkLst>
        </pc:picChg>
      </pc:sldChg>
      <pc:sldChg chg="addSp delSp modSp add mod ord">
        <pc:chgData name="高藤 洋平" userId="4752382e91bc7652" providerId="LiveId" clId="{9C9B9C18-687A-437F-A2C4-C03E8C1529DD}" dt="2022-12-30T11:05:24.993" v="42235" actId="207"/>
        <pc:sldMkLst>
          <pc:docMk/>
          <pc:sldMk cId="3375457165" sldId="270"/>
        </pc:sldMkLst>
        <pc:spChg chg="del mod">
          <ac:chgData name="高藤 洋平" userId="4752382e91bc7652" providerId="LiveId" clId="{9C9B9C18-687A-437F-A2C4-C03E8C1529DD}" dt="2022-12-29T06:41:58.242" v="25276" actId="478"/>
          <ac:spMkLst>
            <pc:docMk/>
            <pc:sldMk cId="3375457165" sldId="270"/>
            <ac:spMk id="2" creationId="{57D9F170-CB33-7057-D4C4-027EFD3CC22B}"/>
          </ac:spMkLst>
        </pc:spChg>
        <pc:spChg chg="add del mod">
          <ac:chgData name="高藤 洋平" userId="4752382e91bc7652" providerId="LiveId" clId="{9C9B9C18-687A-437F-A2C4-C03E8C1529DD}" dt="2022-12-29T06:45:43.681" v="25658" actId="478"/>
          <ac:spMkLst>
            <pc:docMk/>
            <pc:sldMk cId="3375457165" sldId="270"/>
            <ac:spMk id="3" creationId="{6ACEA003-CF4B-B514-F857-FBD13AE9EFDC}"/>
          </ac:spMkLst>
        </pc:spChg>
        <pc:spChg chg="add mod">
          <ac:chgData name="高藤 洋平" userId="4752382e91bc7652" providerId="LiveId" clId="{9C9B9C18-687A-437F-A2C4-C03E8C1529DD}" dt="2022-12-29T06:29:31.714" v="24706"/>
          <ac:spMkLst>
            <pc:docMk/>
            <pc:sldMk cId="3375457165" sldId="270"/>
            <ac:spMk id="5" creationId="{6CDC06F6-557C-345D-F210-80EB99B1C105}"/>
          </ac:spMkLst>
        </pc:spChg>
        <pc:spChg chg="del">
          <ac:chgData name="高藤 洋平" userId="4752382e91bc7652" providerId="LiveId" clId="{9C9B9C18-687A-437F-A2C4-C03E8C1529DD}" dt="2022-12-28T09:13:16.291" v="10068" actId="478"/>
          <ac:spMkLst>
            <pc:docMk/>
            <pc:sldMk cId="3375457165" sldId="270"/>
            <ac:spMk id="5" creationId="{7210B008-41F1-2355-CBC6-C62180ECA12E}"/>
          </ac:spMkLst>
        </pc:spChg>
        <pc:spChg chg="add del mod">
          <ac:chgData name="高藤 洋平" userId="4752382e91bc7652" providerId="LiveId" clId="{9C9B9C18-687A-437F-A2C4-C03E8C1529DD}" dt="2022-12-29T04:36:38.765" v="21554" actId="478"/>
          <ac:spMkLst>
            <pc:docMk/>
            <pc:sldMk cId="3375457165" sldId="270"/>
            <ac:spMk id="6" creationId="{E4098860-38F2-C0A6-E6D4-79DA688EAA99}"/>
          </ac:spMkLst>
        </pc:spChg>
        <pc:spChg chg="del">
          <ac:chgData name="高藤 洋平" userId="4752382e91bc7652" providerId="LiveId" clId="{9C9B9C18-687A-437F-A2C4-C03E8C1529DD}" dt="2022-12-30T10:18:28.910" v="42147" actId="478"/>
          <ac:spMkLst>
            <pc:docMk/>
            <pc:sldMk cId="3375457165" sldId="270"/>
            <ac:spMk id="7" creationId="{97440501-526F-4017-B416-696EBEE7CBC7}"/>
          </ac:spMkLst>
        </pc:spChg>
        <pc:spChg chg="mod">
          <ac:chgData name="高藤 洋平" userId="4752382e91bc7652" providerId="LiveId" clId="{9C9B9C18-687A-437F-A2C4-C03E8C1529DD}" dt="2022-12-30T11:05:24.993" v="42235" actId="207"/>
          <ac:spMkLst>
            <pc:docMk/>
            <pc:sldMk cId="3375457165" sldId="270"/>
            <ac:spMk id="8" creationId="{87F24FDF-CA3D-60D1-366A-734E513CC6F7}"/>
          </ac:spMkLst>
        </pc:spChg>
        <pc:spChg chg="mod">
          <ac:chgData name="高藤 洋平" userId="4752382e91bc7652" providerId="LiveId" clId="{9C9B9C18-687A-437F-A2C4-C03E8C1529DD}" dt="2022-12-29T04:02:00.411" v="20341" actId="255"/>
          <ac:spMkLst>
            <pc:docMk/>
            <pc:sldMk cId="3375457165" sldId="270"/>
            <ac:spMk id="9" creationId="{2193E466-83D5-7311-2C77-C6B17B6962C9}"/>
          </ac:spMkLst>
        </pc:spChg>
        <pc:spChg chg="add del mod">
          <ac:chgData name="高藤 洋平" userId="4752382e91bc7652" providerId="LiveId" clId="{9C9B9C18-687A-437F-A2C4-C03E8C1529DD}" dt="2022-12-28T09:18:21.715" v="10081" actId="478"/>
          <ac:spMkLst>
            <pc:docMk/>
            <pc:sldMk cId="3375457165" sldId="270"/>
            <ac:spMk id="11" creationId="{7F7413CF-93B7-44DE-2C8D-D5B21B1CF1D6}"/>
          </ac:spMkLst>
        </pc:spChg>
        <pc:spChg chg="add mod">
          <ac:chgData name="高藤 洋平" userId="4752382e91bc7652" providerId="LiveId" clId="{9C9B9C18-687A-437F-A2C4-C03E8C1529DD}" dt="2022-12-29T07:06:07.290" v="26520"/>
          <ac:spMkLst>
            <pc:docMk/>
            <pc:sldMk cId="3375457165" sldId="270"/>
            <ac:spMk id="11" creationId="{FB697668-7A36-0B2D-939F-3D802576F9D6}"/>
          </ac:spMkLst>
        </pc:spChg>
        <pc:spChg chg="del mod">
          <ac:chgData name="高藤 洋平" userId="4752382e91bc7652" providerId="LiveId" clId="{9C9B9C18-687A-437F-A2C4-C03E8C1529DD}" dt="2022-12-28T09:13:16.291" v="10068" actId="478"/>
          <ac:spMkLst>
            <pc:docMk/>
            <pc:sldMk cId="3375457165" sldId="270"/>
            <ac:spMk id="12" creationId="{486A6367-8AF6-E97A-95D9-4844B53E09DD}"/>
          </ac:spMkLst>
        </pc:spChg>
        <pc:spChg chg="add mod">
          <ac:chgData name="高藤 洋平" userId="4752382e91bc7652" providerId="LiveId" clId="{9C9B9C18-687A-437F-A2C4-C03E8C1529DD}" dt="2022-12-29T10:46:46.484" v="35727" actId="113"/>
          <ac:spMkLst>
            <pc:docMk/>
            <pc:sldMk cId="3375457165" sldId="270"/>
            <ac:spMk id="15" creationId="{89DBD7D2-5200-A601-BB66-E2AFC678A66E}"/>
          </ac:spMkLst>
        </pc:spChg>
        <pc:spChg chg="add mod">
          <ac:chgData name="高藤 洋平" userId="4752382e91bc7652" providerId="LiveId" clId="{9C9B9C18-687A-437F-A2C4-C03E8C1529DD}" dt="2022-12-29T10:47:27.431" v="35742"/>
          <ac:spMkLst>
            <pc:docMk/>
            <pc:sldMk cId="3375457165" sldId="270"/>
            <ac:spMk id="16" creationId="{F6E5F8E7-D0D2-B0FE-27D0-7BFAA0F8EEF8}"/>
          </ac:spMkLst>
        </pc:spChg>
        <pc:spChg chg="add del">
          <ac:chgData name="高藤 洋平" userId="4752382e91bc7652" providerId="LiveId" clId="{9C9B9C18-687A-437F-A2C4-C03E8C1529DD}" dt="2022-12-29T06:36:23.174" v="25153" actId="22"/>
          <ac:spMkLst>
            <pc:docMk/>
            <pc:sldMk cId="3375457165" sldId="270"/>
            <ac:spMk id="19" creationId="{A57F1503-1DB5-3A60-ED39-511297FFDE03}"/>
          </ac:spMkLst>
        </pc:spChg>
        <pc:spChg chg="del mod">
          <ac:chgData name="高藤 洋平" userId="4752382e91bc7652" providerId="LiveId" clId="{9C9B9C18-687A-437F-A2C4-C03E8C1529DD}" dt="2022-12-29T06:41:58.242" v="25276" actId="478"/>
          <ac:spMkLst>
            <pc:docMk/>
            <pc:sldMk cId="3375457165" sldId="270"/>
            <ac:spMk id="21" creationId="{4CA9D94B-BD49-F8FE-52E3-7DA855844798}"/>
          </ac:spMkLst>
        </pc:spChg>
        <pc:spChg chg="add mod">
          <ac:chgData name="高藤 洋平" userId="4752382e91bc7652" providerId="LiveId" clId="{9C9B9C18-687A-437F-A2C4-C03E8C1529DD}" dt="2022-12-29T06:39:52.848" v="25236" actId="1076"/>
          <ac:spMkLst>
            <pc:docMk/>
            <pc:sldMk cId="3375457165" sldId="270"/>
            <ac:spMk id="23" creationId="{E067DBCF-C190-B718-67B9-566A5AD137B8}"/>
          </ac:spMkLst>
        </pc:spChg>
        <pc:spChg chg="add mod">
          <ac:chgData name="高藤 洋平" userId="4752382e91bc7652" providerId="LiveId" clId="{9C9B9C18-687A-437F-A2C4-C03E8C1529DD}" dt="2022-12-29T06:46:55.762" v="25702" actId="255"/>
          <ac:spMkLst>
            <pc:docMk/>
            <pc:sldMk cId="3375457165" sldId="270"/>
            <ac:spMk id="25" creationId="{7657B0DA-E51D-A8D8-6C6E-23E0485A3580}"/>
          </ac:spMkLst>
        </pc:spChg>
        <pc:picChg chg="add del mod">
          <ac:chgData name="高藤 洋平" userId="4752382e91bc7652" providerId="LiveId" clId="{9C9B9C18-687A-437F-A2C4-C03E8C1529DD}" dt="2022-12-29T06:46:01.189" v="25662" actId="478"/>
          <ac:picMkLst>
            <pc:docMk/>
            <pc:sldMk cId="3375457165" sldId="270"/>
            <ac:picMk id="4" creationId="{A757CFB5-235E-4543-7E96-EA73AAA0742F}"/>
          </ac:picMkLst>
        </pc:picChg>
        <pc:picChg chg="add del mod">
          <ac:chgData name="高藤 洋平" userId="4752382e91bc7652" providerId="LiveId" clId="{9C9B9C18-687A-437F-A2C4-C03E8C1529DD}" dt="2022-12-29T06:45:58.474" v="25661" actId="478"/>
          <ac:picMkLst>
            <pc:docMk/>
            <pc:sldMk cId="3375457165" sldId="270"/>
            <ac:picMk id="12" creationId="{196AABBD-700A-5632-59F7-AD550B2BE752}"/>
          </ac:picMkLst>
        </pc:picChg>
        <pc:picChg chg="add mod">
          <ac:chgData name="高藤 洋平" userId="4752382e91bc7652" providerId="LiveId" clId="{9C9B9C18-687A-437F-A2C4-C03E8C1529DD}" dt="2022-12-30T10:28:56.247" v="42194" actId="1036"/>
          <ac:picMkLst>
            <pc:docMk/>
            <pc:sldMk cId="3375457165" sldId="270"/>
            <ac:picMk id="13" creationId="{1D09F950-0667-4284-8344-E9DEB3A896C2}"/>
          </ac:picMkLst>
        </pc:picChg>
        <pc:picChg chg="add del mod">
          <ac:chgData name="高藤 洋平" userId="4752382e91bc7652" providerId="LiveId" clId="{9C9B9C18-687A-437F-A2C4-C03E8C1529DD}" dt="2022-12-29T06:45:58.474" v="25661" actId="478"/>
          <ac:picMkLst>
            <pc:docMk/>
            <pc:sldMk cId="3375457165" sldId="270"/>
            <ac:picMk id="14" creationId="{EBBAEC33-F9DA-C4E7-AA14-8CF1239083B7}"/>
          </ac:picMkLst>
        </pc:picChg>
        <pc:picChg chg="add mod">
          <ac:chgData name="高藤 洋平" userId="4752382e91bc7652" providerId="LiveId" clId="{9C9B9C18-687A-437F-A2C4-C03E8C1529DD}" dt="2022-12-29T06:39:52.848" v="25236" actId="1076"/>
          <ac:picMkLst>
            <pc:docMk/>
            <pc:sldMk cId="3375457165" sldId="270"/>
            <ac:picMk id="22" creationId="{79AA8F87-246E-AC2F-1619-A07FFEF6AE0C}"/>
          </ac:picMkLst>
        </pc:picChg>
        <pc:picChg chg="add del mod">
          <ac:chgData name="高藤 洋平" userId="4752382e91bc7652" providerId="LiveId" clId="{9C9B9C18-687A-437F-A2C4-C03E8C1529DD}" dt="2022-12-29T07:06:09.972" v="26522" actId="478"/>
          <ac:picMkLst>
            <pc:docMk/>
            <pc:sldMk cId="3375457165" sldId="270"/>
            <ac:picMk id="26" creationId="{6A0D4742-E3A0-5DF3-57BA-1F26A4BE3E68}"/>
          </ac:picMkLst>
        </pc:picChg>
        <pc:picChg chg="del mod">
          <ac:chgData name="高藤 洋平" userId="4752382e91bc7652" providerId="LiveId" clId="{9C9B9C18-687A-437F-A2C4-C03E8C1529DD}" dt="2022-12-28T09:13:16.291" v="10068" actId="478"/>
          <ac:picMkLst>
            <pc:docMk/>
            <pc:sldMk cId="3375457165" sldId="270"/>
            <ac:picMk id="15362" creationId="{D2AFED60-D466-6DDC-EE85-E03738D6DF25}"/>
          </ac:picMkLst>
        </pc:picChg>
        <pc:picChg chg="del">
          <ac:chgData name="高藤 洋平" userId="4752382e91bc7652" providerId="LiveId" clId="{9C9B9C18-687A-437F-A2C4-C03E8C1529DD}" dt="2022-12-28T09:13:16.291" v="10068" actId="478"/>
          <ac:picMkLst>
            <pc:docMk/>
            <pc:sldMk cId="3375457165" sldId="270"/>
            <ac:picMk id="15364" creationId="{5478DE00-3716-5EC6-AB07-CD35E73E3F2D}"/>
          </ac:picMkLst>
        </pc:picChg>
        <pc:picChg chg="add del mod">
          <ac:chgData name="高藤 洋平" userId="4752382e91bc7652" providerId="LiveId" clId="{9C9B9C18-687A-437F-A2C4-C03E8C1529DD}" dt="2022-12-29T06:41:58.242" v="25276" actId="478"/>
          <ac:picMkLst>
            <pc:docMk/>
            <pc:sldMk cId="3375457165" sldId="270"/>
            <ac:picMk id="20482" creationId="{118399FC-6E90-E627-30A7-7E660426BFF1}"/>
          </ac:picMkLst>
        </pc:picChg>
        <pc:picChg chg="add del mod">
          <ac:chgData name="高藤 洋平" userId="4752382e91bc7652" providerId="LiveId" clId="{9C9B9C18-687A-437F-A2C4-C03E8C1529DD}" dt="2022-12-28T09:18:21.715" v="10081" actId="478"/>
          <ac:picMkLst>
            <pc:docMk/>
            <pc:sldMk cId="3375457165" sldId="270"/>
            <ac:picMk id="20484" creationId="{E758D66C-658E-EEF7-2DC9-1C988AAB2853}"/>
          </ac:picMkLst>
        </pc:picChg>
      </pc:sldChg>
      <pc:sldChg chg="addSp delSp modSp add del mod ord">
        <pc:chgData name="高藤 洋平" userId="4752382e91bc7652" providerId="LiveId" clId="{9C9B9C18-687A-437F-A2C4-C03E8C1529DD}" dt="2022-12-29T07:07:57.081" v="26631" actId="2696"/>
        <pc:sldMkLst>
          <pc:docMk/>
          <pc:sldMk cId="3752582225" sldId="271"/>
        </pc:sldMkLst>
        <pc:spChg chg="add del mod">
          <ac:chgData name="高藤 洋平" userId="4752382e91bc7652" providerId="LiveId" clId="{9C9B9C18-687A-437F-A2C4-C03E8C1529DD}" dt="2022-12-28T13:32:47.043" v="11582" actId="478"/>
          <ac:spMkLst>
            <pc:docMk/>
            <pc:sldMk cId="3752582225" sldId="271"/>
            <ac:spMk id="3" creationId="{0F99F2DA-2E66-9A7B-51BF-1315C22690D4}"/>
          </ac:spMkLst>
        </pc:spChg>
        <pc:spChg chg="add del mod">
          <ac:chgData name="高藤 洋平" userId="4752382e91bc7652" providerId="LiveId" clId="{9C9B9C18-687A-437F-A2C4-C03E8C1529DD}" dt="2022-12-28T08:46:13.679" v="9810" actId="478"/>
          <ac:spMkLst>
            <pc:docMk/>
            <pc:sldMk cId="3752582225" sldId="271"/>
            <ac:spMk id="5" creationId="{0BB66882-23A9-EC9E-5B11-9B82D24A45F4}"/>
          </ac:spMkLst>
        </pc:spChg>
        <pc:spChg chg="add del mod">
          <ac:chgData name="高藤 洋平" userId="4752382e91bc7652" providerId="LiveId" clId="{9C9B9C18-687A-437F-A2C4-C03E8C1529DD}" dt="2022-12-28T13:32:47.043" v="11582" actId="478"/>
          <ac:spMkLst>
            <pc:docMk/>
            <pc:sldMk cId="3752582225" sldId="271"/>
            <ac:spMk id="6" creationId="{1BE66DAE-DAD6-C0C5-CEAF-D26C116EDB84}"/>
          </ac:spMkLst>
        </pc:spChg>
        <pc:spChg chg="mod">
          <ac:chgData name="高藤 洋平" userId="4752382e91bc7652" providerId="LiveId" clId="{9C9B9C18-687A-437F-A2C4-C03E8C1529DD}" dt="2022-12-28T13:26:43.213" v="11577"/>
          <ac:spMkLst>
            <pc:docMk/>
            <pc:sldMk cId="3752582225" sldId="271"/>
            <ac:spMk id="9" creationId="{2193E466-83D5-7311-2C77-C6B17B6962C9}"/>
          </ac:spMkLst>
        </pc:spChg>
        <pc:spChg chg="add del mod">
          <ac:chgData name="高藤 洋平" userId="4752382e91bc7652" providerId="LiveId" clId="{9C9B9C18-687A-437F-A2C4-C03E8C1529DD}" dt="2022-12-28T08:46:13.679" v="9810" actId="478"/>
          <ac:spMkLst>
            <pc:docMk/>
            <pc:sldMk cId="3752582225" sldId="271"/>
            <ac:spMk id="14" creationId="{E7164FB3-81C6-ACC1-769F-5F2DCD19AEC2}"/>
          </ac:spMkLst>
        </pc:spChg>
        <pc:picChg chg="add del mod">
          <ac:chgData name="高藤 洋平" userId="4752382e91bc7652" providerId="LiveId" clId="{9C9B9C18-687A-437F-A2C4-C03E8C1529DD}" dt="2022-12-29T07:04:35.562" v="26327" actId="21"/>
          <ac:picMkLst>
            <pc:docMk/>
            <pc:sldMk cId="3752582225" sldId="271"/>
            <ac:picMk id="4" creationId="{CA80D18E-5AE3-AF7F-74E1-55C950BC8E47}"/>
          </ac:picMkLst>
        </pc:picChg>
        <pc:picChg chg="add del mod">
          <ac:chgData name="高藤 洋平" userId="4752382e91bc7652" providerId="LiveId" clId="{9C9B9C18-687A-437F-A2C4-C03E8C1529DD}" dt="2022-12-28T13:32:47.043" v="11582" actId="478"/>
          <ac:picMkLst>
            <pc:docMk/>
            <pc:sldMk cId="3752582225" sldId="271"/>
            <ac:picMk id="5" creationId="{6752734E-7EFE-1722-DFC8-1BF9EEF7C95F}"/>
          </ac:picMkLst>
        </pc:picChg>
        <pc:picChg chg="del">
          <ac:chgData name="高藤 洋平" userId="4752382e91bc7652" providerId="LiveId" clId="{9C9B9C18-687A-437F-A2C4-C03E8C1529DD}" dt="2022-12-28T08:37:49.428" v="9683" actId="478"/>
          <ac:picMkLst>
            <pc:docMk/>
            <pc:sldMk cId="3752582225" sldId="271"/>
            <ac:picMk id="6" creationId="{45F1DC9A-B2F4-39AE-1A7B-97CE958A2345}"/>
          </ac:picMkLst>
        </pc:picChg>
        <pc:picChg chg="add del mod">
          <ac:chgData name="高藤 洋平" userId="4752382e91bc7652" providerId="LiveId" clId="{9C9B9C18-687A-437F-A2C4-C03E8C1529DD}" dt="2022-12-28T08:46:13.679" v="9810" actId="478"/>
          <ac:picMkLst>
            <pc:docMk/>
            <pc:sldMk cId="3752582225" sldId="271"/>
            <ac:picMk id="12" creationId="{2651DF4F-62D6-879B-355F-0C96EBBA96D5}"/>
          </ac:picMkLst>
        </pc:picChg>
        <pc:picChg chg="del">
          <ac:chgData name="高藤 洋平" userId="4752382e91bc7652" providerId="LiveId" clId="{9C9B9C18-687A-437F-A2C4-C03E8C1529DD}" dt="2022-12-28T08:38:38.941" v="9746" actId="478"/>
          <ac:picMkLst>
            <pc:docMk/>
            <pc:sldMk cId="3752582225" sldId="271"/>
            <ac:picMk id="13" creationId="{A3C2D105-F1A7-79AC-5E38-57900BC2B207}"/>
          </ac:picMkLst>
        </pc:picChg>
        <pc:picChg chg="del">
          <ac:chgData name="高藤 洋平" userId="4752382e91bc7652" providerId="LiveId" clId="{9C9B9C18-687A-437F-A2C4-C03E8C1529DD}" dt="2022-12-28T08:38:39.808" v="9747" actId="478"/>
          <ac:picMkLst>
            <pc:docMk/>
            <pc:sldMk cId="3752582225" sldId="271"/>
            <ac:picMk id="15" creationId="{D413C69D-611A-69F0-9D77-68B12C99C6E5}"/>
          </ac:picMkLst>
        </pc:picChg>
      </pc:sldChg>
      <pc:sldChg chg="addSp delSp modSp add del mod">
        <pc:chgData name="高藤 洋平" userId="4752382e91bc7652" providerId="LiveId" clId="{9C9B9C18-687A-437F-A2C4-C03E8C1529DD}" dt="2022-12-28T13:28:51.541" v="11579" actId="2696"/>
        <pc:sldMkLst>
          <pc:docMk/>
          <pc:sldMk cId="47037246" sldId="272"/>
        </pc:sldMkLst>
        <pc:spChg chg="del">
          <ac:chgData name="高藤 洋平" userId="4752382e91bc7652" providerId="LiveId" clId="{9C9B9C18-687A-437F-A2C4-C03E8C1529DD}" dt="2022-12-28T08:46:19.775" v="9811" actId="478"/>
          <ac:spMkLst>
            <pc:docMk/>
            <pc:sldMk cId="47037246" sldId="272"/>
            <ac:spMk id="2" creationId="{57D9F170-CB33-7057-D4C4-027EFD3CC22B}"/>
          </ac:spMkLst>
        </pc:spChg>
        <pc:spChg chg="add mod">
          <ac:chgData name="高藤 洋平" userId="4752382e91bc7652" providerId="LiveId" clId="{9C9B9C18-687A-437F-A2C4-C03E8C1529DD}" dt="2022-12-28T08:46:32.318" v="9812"/>
          <ac:spMkLst>
            <pc:docMk/>
            <pc:sldMk cId="47037246" sldId="272"/>
            <ac:spMk id="3" creationId="{6479CC1D-BF4A-25FB-5832-F50993C96C2B}"/>
          </ac:spMkLst>
        </pc:spChg>
        <pc:spChg chg="del">
          <ac:chgData name="高藤 洋平" userId="4752382e91bc7652" providerId="LiveId" clId="{9C9B9C18-687A-437F-A2C4-C03E8C1529DD}" dt="2022-12-28T13:25:47.035" v="11462" actId="21"/>
          <ac:spMkLst>
            <pc:docMk/>
            <pc:sldMk cId="47037246" sldId="272"/>
            <ac:spMk id="5" creationId="{0BB66882-23A9-EC9E-5B11-9B82D24A45F4}"/>
          </ac:spMkLst>
        </pc:spChg>
        <pc:spChg chg="mod">
          <ac:chgData name="高藤 洋平" userId="4752382e91bc7652" providerId="LiveId" clId="{9C9B9C18-687A-437F-A2C4-C03E8C1529DD}" dt="2022-12-28T08:46:02.761" v="9807" actId="255"/>
          <ac:spMkLst>
            <pc:docMk/>
            <pc:sldMk cId="47037246" sldId="272"/>
            <ac:spMk id="9" creationId="{2193E466-83D5-7311-2C77-C6B17B6962C9}"/>
          </ac:spMkLst>
        </pc:spChg>
        <pc:spChg chg="del">
          <ac:chgData name="高藤 洋平" userId="4752382e91bc7652" providerId="LiveId" clId="{9C9B9C18-687A-437F-A2C4-C03E8C1529DD}" dt="2022-12-28T13:25:47.035" v="11462" actId="21"/>
          <ac:spMkLst>
            <pc:docMk/>
            <pc:sldMk cId="47037246" sldId="272"/>
            <ac:spMk id="14" creationId="{E7164FB3-81C6-ACC1-769F-5F2DCD19AEC2}"/>
          </ac:spMkLst>
        </pc:spChg>
        <pc:picChg chg="del">
          <ac:chgData name="高藤 洋平" userId="4752382e91bc7652" providerId="LiveId" clId="{9C9B9C18-687A-437F-A2C4-C03E8C1529DD}" dt="2022-12-28T08:46:19.775" v="9811" actId="478"/>
          <ac:picMkLst>
            <pc:docMk/>
            <pc:sldMk cId="47037246" sldId="272"/>
            <ac:picMk id="4" creationId="{CA80D18E-5AE3-AF7F-74E1-55C950BC8E47}"/>
          </ac:picMkLst>
        </pc:picChg>
        <pc:picChg chg="add del mod">
          <ac:chgData name="高藤 洋平" userId="4752382e91bc7652" providerId="LiveId" clId="{9C9B9C18-687A-437F-A2C4-C03E8C1529DD}" dt="2022-12-28T13:28:40.189" v="11578" actId="478"/>
          <ac:picMkLst>
            <pc:docMk/>
            <pc:sldMk cId="47037246" sldId="272"/>
            <ac:picMk id="6" creationId="{6DF7C376-726A-8072-DDC2-62FAF6F3A1E9}"/>
          </ac:picMkLst>
        </pc:picChg>
        <pc:picChg chg="del">
          <ac:chgData name="高藤 洋平" userId="4752382e91bc7652" providerId="LiveId" clId="{9C9B9C18-687A-437F-A2C4-C03E8C1529DD}" dt="2022-12-28T13:25:47.035" v="11462" actId="21"/>
          <ac:picMkLst>
            <pc:docMk/>
            <pc:sldMk cId="47037246" sldId="272"/>
            <ac:picMk id="12" creationId="{2651DF4F-62D6-879B-355F-0C96EBBA96D5}"/>
          </ac:picMkLst>
        </pc:picChg>
      </pc:sldChg>
      <pc:sldChg chg="delSp modSp add del mod">
        <pc:chgData name="高藤 洋平" userId="4752382e91bc7652" providerId="LiveId" clId="{9C9B9C18-687A-437F-A2C4-C03E8C1529DD}" dt="2022-12-28T13:32:56.346" v="11583" actId="2696"/>
        <pc:sldMkLst>
          <pc:docMk/>
          <pc:sldMk cId="1467645852" sldId="273"/>
        </pc:sldMkLst>
        <pc:spChg chg="del">
          <ac:chgData name="高藤 洋平" userId="4752382e91bc7652" providerId="LiveId" clId="{9C9B9C18-687A-437F-A2C4-C03E8C1529DD}" dt="2022-12-28T13:30:09.862" v="11580" actId="478"/>
          <ac:spMkLst>
            <pc:docMk/>
            <pc:sldMk cId="1467645852" sldId="273"/>
            <ac:spMk id="3" creationId="{6479CC1D-BF4A-25FB-5832-F50993C96C2B}"/>
          </ac:spMkLst>
        </pc:spChg>
        <pc:spChg chg="mod">
          <ac:chgData name="高藤 洋平" userId="4752382e91bc7652" providerId="LiveId" clId="{9C9B9C18-687A-437F-A2C4-C03E8C1529DD}" dt="2022-12-28T13:30:16.443" v="11581" actId="1076"/>
          <ac:spMkLst>
            <pc:docMk/>
            <pc:sldMk cId="1467645852" sldId="273"/>
            <ac:spMk id="5" creationId="{0BB66882-23A9-EC9E-5B11-9B82D24A45F4}"/>
          </ac:spMkLst>
        </pc:spChg>
        <pc:spChg chg="mod">
          <ac:chgData name="高藤 洋平" userId="4752382e91bc7652" providerId="LiveId" clId="{9C9B9C18-687A-437F-A2C4-C03E8C1529DD}" dt="2022-12-28T13:30:16.443" v="11581" actId="1076"/>
          <ac:spMkLst>
            <pc:docMk/>
            <pc:sldMk cId="1467645852" sldId="273"/>
            <ac:spMk id="14" creationId="{E7164FB3-81C6-ACC1-769F-5F2DCD19AEC2}"/>
          </ac:spMkLst>
        </pc:spChg>
        <pc:picChg chg="del">
          <ac:chgData name="高藤 洋平" userId="4752382e91bc7652" providerId="LiveId" clId="{9C9B9C18-687A-437F-A2C4-C03E8C1529DD}" dt="2022-12-28T13:30:09.862" v="11580" actId="478"/>
          <ac:picMkLst>
            <pc:docMk/>
            <pc:sldMk cId="1467645852" sldId="273"/>
            <ac:picMk id="6" creationId="{6DF7C376-726A-8072-DDC2-62FAF6F3A1E9}"/>
          </ac:picMkLst>
        </pc:picChg>
        <pc:picChg chg="mod">
          <ac:chgData name="高藤 洋平" userId="4752382e91bc7652" providerId="LiveId" clId="{9C9B9C18-687A-437F-A2C4-C03E8C1529DD}" dt="2022-12-28T13:30:16.443" v="11581" actId="1076"/>
          <ac:picMkLst>
            <pc:docMk/>
            <pc:sldMk cId="1467645852" sldId="273"/>
            <ac:picMk id="12" creationId="{2651DF4F-62D6-879B-355F-0C96EBBA96D5}"/>
          </ac:picMkLst>
        </pc:picChg>
      </pc:sldChg>
      <pc:sldChg chg="addSp delSp modSp add mod ord">
        <pc:chgData name="高藤 洋平" userId="4752382e91bc7652" providerId="LiveId" clId="{9C9B9C18-687A-437F-A2C4-C03E8C1529DD}" dt="2022-12-30T11:05:39.630" v="42239" actId="207"/>
        <pc:sldMkLst>
          <pc:docMk/>
          <pc:sldMk cId="1486476818" sldId="274"/>
        </pc:sldMkLst>
        <pc:spChg chg="add mod">
          <ac:chgData name="高藤 洋平" userId="4752382e91bc7652" providerId="LiveId" clId="{9C9B9C18-687A-437F-A2C4-C03E8C1529DD}" dt="2022-12-29T11:09:49.329" v="36064"/>
          <ac:spMkLst>
            <pc:docMk/>
            <pc:sldMk cId="1486476818" sldId="274"/>
            <ac:spMk id="2" creationId="{E9A3B777-1156-F278-552E-4AB16E2076DB}"/>
          </ac:spMkLst>
        </pc:spChg>
        <pc:spChg chg="del">
          <ac:chgData name="高藤 洋平" userId="4752382e91bc7652" providerId="LiveId" clId="{9C9B9C18-687A-437F-A2C4-C03E8C1529DD}" dt="2022-12-29T05:46:43.072" v="24176" actId="478"/>
          <ac:spMkLst>
            <pc:docMk/>
            <pc:sldMk cId="1486476818" sldId="274"/>
            <ac:spMk id="3" creationId="{6479CC1D-BF4A-25FB-5832-F50993C96C2B}"/>
          </ac:spMkLst>
        </pc:spChg>
        <pc:spChg chg="add mod ord">
          <ac:chgData name="高藤 洋平" userId="4752382e91bc7652" providerId="LiveId" clId="{9C9B9C18-687A-437F-A2C4-C03E8C1529DD}" dt="2022-12-30T11:05:39.630" v="42239" actId="207"/>
          <ac:spMkLst>
            <pc:docMk/>
            <pc:sldMk cId="1486476818" sldId="274"/>
            <ac:spMk id="3" creationId="{7EC985AD-D05F-DEA5-9434-347D0F43345D}"/>
          </ac:spMkLst>
        </pc:spChg>
        <pc:spChg chg="del mod">
          <ac:chgData name="高藤 洋平" userId="4752382e91bc7652" providerId="LiveId" clId="{9C9B9C18-687A-437F-A2C4-C03E8C1529DD}" dt="2022-12-29T05:45:40.018" v="24173" actId="478"/>
          <ac:spMkLst>
            <pc:docMk/>
            <pc:sldMk cId="1486476818" sldId="274"/>
            <ac:spMk id="5" creationId="{0BB66882-23A9-EC9E-5B11-9B82D24A45F4}"/>
          </ac:spMkLst>
        </pc:spChg>
        <pc:spChg chg="del mod">
          <ac:chgData name="高藤 洋平" userId="4752382e91bc7652" providerId="LiveId" clId="{9C9B9C18-687A-437F-A2C4-C03E8C1529DD}" dt="2022-12-30T10:22:05.172" v="42151" actId="478"/>
          <ac:spMkLst>
            <pc:docMk/>
            <pc:sldMk cId="1486476818" sldId="274"/>
            <ac:spMk id="7" creationId="{97440501-526F-4017-B416-696EBEE7CBC7}"/>
          </ac:spMkLst>
        </pc:spChg>
        <pc:spChg chg="del mod">
          <ac:chgData name="高藤 洋平" userId="4752382e91bc7652" providerId="LiveId" clId="{9C9B9C18-687A-437F-A2C4-C03E8C1529DD}" dt="2022-12-30T10:22:08.141" v="42152" actId="478"/>
          <ac:spMkLst>
            <pc:docMk/>
            <pc:sldMk cId="1486476818" sldId="274"/>
            <ac:spMk id="8" creationId="{87F24FDF-CA3D-60D1-366A-734E513CC6F7}"/>
          </ac:spMkLst>
        </pc:spChg>
        <pc:spChg chg="mod">
          <ac:chgData name="高藤 洋平" userId="4752382e91bc7652" providerId="LiveId" clId="{9C9B9C18-687A-437F-A2C4-C03E8C1529DD}" dt="2022-12-28T13:26:17.223" v="11507" actId="6549"/>
          <ac:spMkLst>
            <pc:docMk/>
            <pc:sldMk cId="1486476818" sldId="274"/>
            <ac:spMk id="9" creationId="{2193E466-83D5-7311-2C77-C6B17B6962C9}"/>
          </ac:spMkLst>
        </pc:spChg>
        <pc:spChg chg="add mod">
          <ac:chgData name="高藤 洋平" userId="4752382e91bc7652" providerId="LiveId" clId="{9C9B9C18-687A-437F-A2C4-C03E8C1529DD}" dt="2022-12-30T06:00:23.073" v="42045" actId="1076"/>
          <ac:spMkLst>
            <pc:docMk/>
            <pc:sldMk cId="1486476818" sldId="274"/>
            <ac:spMk id="11" creationId="{D6CD6A5D-31EE-F06A-970A-560F03B2FBB3}"/>
          </ac:spMkLst>
        </pc:spChg>
        <pc:spChg chg="add mod">
          <ac:chgData name="高藤 洋平" userId="4752382e91bc7652" providerId="LiveId" clId="{9C9B9C18-687A-437F-A2C4-C03E8C1529DD}" dt="2022-12-29T09:40:36.666" v="35151" actId="1037"/>
          <ac:spMkLst>
            <pc:docMk/>
            <pc:sldMk cId="1486476818" sldId="274"/>
            <ac:spMk id="12" creationId="{8D73893A-8F1F-3336-A01C-800B79F60A61}"/>
          </ac:spMkLst>
        </pc:spChg>
        <pc:spChg chg="del mod">
          <ac:chgData name="高藤 洋平" userId="4752382e91bc7652" providerId="LiveId" clId="{9C9B9C18-687A-437F-A2C4-C03E8C1529DD}" dt="2022-12-28T13:18:29.785" v="11390" actId="478"/>
          <ac:spMkLst>
            <pc:docMk/>
            <pc:sldMk cId="1486476818" sldId="274"/>
            <ac:spMk id="14" creationId="{E7164FB3-81C6-ACC1-769F-5F2DCD19AEC2}"/>
          </ac:spMkLst>
        </pc:spChg>
        <pc:spChg chg="add del mod">
          <ac:chgData name="高藤 洋平" userId="4752382e91bc7652" providerId="LiveId" clId="{9C9B9C18-687A-437F-A2C4-C03E8C1529DD}" dt="2022-12-29T05:50:56.885" v="24314" actId="478"/>
          <ac:spMkLst>
            <pc:docMk/>
            <pc:sldMk cId="1486476818" sldId="274"/>
            <ac:spMk id="15" creationId="{76F932F6-9F13-7A08-D44C-4812FC21F06E}"/>
          </ac:spMkLst>
        </pc:spChg>
        <pc:spChg chg="add mod">
          <ac:chgData name="高藤 洋平" userId="4752382e91bc7652" providerId="LiveId" clId="{9C9B9C18-687A-437F-A2C4-C03E8C1529DD}" dt="2022-12-29T11:09:22.656" v="36025" actId="1076"/>
          <ac:spMkLst>
            <pc:docMk/>
            <pc:sldMk cId="1486476818" sldId="274"/>
            <ac:spMk id="16" creationId="{4ACB0EFA-0B58-9457-0196-3717F5B97EEF}"/>
          </ac:spMkLst>
        </pc:spChg>
        <pc:spChg chg="add mod">
          <ac:chgData name="高藤 洋平" userId="4752382e91bc7652" providerId="LiveId" clId="{9C9B9C18-687A-437F-A2C4-C03E8C1529DD}" dt="2022-12-30T06:00:30.801" v="42046" actId="1076"/>
          <ac:spMkLst>
            <pc:docMk/>
            <pc:sldMk cId="1486476818" sldId="274"/>
            <ac:spMk id="19" creationId="{54B64DEC-D15B-004D-E682-344543DBFD9D}"/>
          </ac:spMkLst>
        </pc:spChg>
        <pc:spChg chg="add mod">
          <ac:chgData name="高藤 洋平" userId="4752382e91bc7652" providerId="LiveId" clId="{9C9B9C18-687A-437F-A2C4-C03E8C1529DD}" dt="2022-12-29T09:40:36.666" v="35151" actId="1037"/>
          <ac:spMkLst>
            <pc:docMk/>
            <pc:sldMk cId="1486476818" sldId="274"/>
            <ac:spMk id="21" creationId="{ACBA57A3-B7AC-295B-95E3-09AFE9E1A44D}"/>
          </ac:spMkLst>
        </pc:spChg>
        <pc:spChg chg="add mod">
          <ac:chgData name="高藤 洋平" userId="4752382e91bc7652" providerId="LiveId" clId="{9C9B9C18-687A-437F-A2C4-C03E8C1529DD}" dt="2022-12-29T09:40:36.666" v="35151" actId="1037"/>
          <ac:spMkLst>
            <pc:docMk/>
            <pc:sldMk cId="1486476818" sldId="274"/>
            <ac:spMk id="22" creationId="{1D36B49D-0864-2CA7-653C-5A086640DC9A}"/>
          </ac:spMkLst>
        </pc:spChg>
        <pc:spChg chg="add mod">
          <ac:chgData name="高藤 洋平" userId="4752382e91bc7652" providerId="LiveId" clId="{9C9B9C18-687A-437F-A2C4-C03E8C1529DD}" dt="2022-12-30T06:01:07.678" v="42110"/>
          <ac:spMkLst>
            <pc:docMk/>
            <pc:sldMk cId="1486476818" sldId="274"/>
            <ac:spMk id="23" creationId="{F4AA7A90-3E83-BB17-8BA4-4CB029800908}"/>
          </ac:spMkLst>
        </pc:spChg>
        <pc:spChg chg="add mod">
          <ac:chgData name="高藤 洋平" userId="4752382e91bc7652" providerId="LiveId" clId="{9C9B9C18-687A-437F-A2C4-C03E8C1529DD}" dt="2022-12-30T06:00:55.309" v="42078"/>
          <ac:spMkLst>
            <pc:docMk/>
            <pc:sldMk cId="1486476818" sldId="274"/>
            <ac:spMk id="25" creationId="{CADDC983-24CF-231E-633B-7404F85B0C97}"/>
          </ac:spMkLst>
        </pc:spChg>
        <pc:picChg chg="add del mod">
          <ac:chgData name="高藤 洋平" userId="4752382e91bc7652" providerId="LiveId" clId="{9C9B9C18-687A-437F-A2C4-C03E8C1529DD}" dt="2022-12-29T05:45:40.018" v="24173" actId="478"/>
          <ac:picMkLst>
            <pc:docMk/>
            <pc:sldMk cId="1486476818" sldId="274"/>
            <ac:picMk id="4" creationId="{B1D03E8A-0350-96A5-CEF6-5A526ABBFE6A}"/>
          </ac:picMkLst>
        </pc:picChg>
        <pc:picChg chg="del">
          <ac:chgData name="高藤 洋平" userId="4752382e91bc7652" providerId="LiveId" clId="{9C9B9C18-687A-437F-A2C4-C03E8C1529DD}" dt="2022-12-29T05:46:43.072" v="24176" actId="478"/>
          <ac:picMkLst>
            <pc:docMk/>
            <pc:sldMk cId="1486476818" sldId="274"/>
            <ac:picMk id="6" creationId="{6DF7C376-726A-8072-DDC2-62FAF6F3A1E9}"/>
          </ac:picMkLst>
        </pc:picChg>
        <pc:picChg chg="del mod">
          <ac:chgData name="高藤 洋平" userId="4752382e91bc7652" providerId="LiveId" clId="{9C9B9C18-687A-437F-A2C4-C03E8C1529DD}" dt="2022-12-28T13:18:17.113" v="11389" actId="478"/>
          <ac:picMkLst>
            <pc:docMk/>
            <pc:sldMk cId="1486476818" sldId="274"/>
            <ac:picMk id="12" creationId="{2651DF4F-62D6-879B-355F-0C96EBBA96D5}"/>
          </ac:picMkLst>
        </pc:picChg>
        <pc:picChg chg="add mod">
          <ac:chgData name="高藤 洋平" userId="4752382e91bc7652" providerId="LiveId" clId="{9C9B9C18-687A-437F-A2C4-C03E8C1529DD}" dt="2022-12-29T11:09:22.656" v="36025" actId="1076"/>
          <ac:picMkLst>
            <pc:docMk/>
            <pc:sldMk cId="1486476818" sldId="274"/>
            <ac:picMk id="13" creationId="{5238B1DF-6290-F4D7-C3BB-096910AC947E}"/>
          </ac:picMkLst>
        </pc:picChg>
        <pc:picChg chg="add mod">
          <ac:chgData name="高藤 洋平" userId="4752382e91bc7652" providerId="LiveId" clId="{9C9B9C18-687A-437F-A2C4-C03E8C1529DD}" dt="2022-12-29T09:40:36.666" v="35151" actId="1037"/>
          <ac:picMkLst>
            <pc:docMk/>
            <pc:sldMk cId="1486476818" sldId="274"/>
            <ac:picMk id="17" creationId="{5603FA5C-C35C-1A47-45C6-0E3CDB30D3AD}"/>
          </ac:picMkLst>
        </pc:picChg>
        <pc:picChg chg="add mod modCrop">
          <ac:chgData name="高藤 洋平" userId="4752382e91bc7652" providerId="LiveId" clId="{9C9B9C18-687A-437F-A2C4-C03E8C1529DD}" dt="2022-12-30T10:28:04.888" v="42180" actId="732"/>
          <ac:picMkLst>
            <pc:docMk/>
            <pc:sldMk cId="1486476818" sldId="274"/>
            <ac:picMk id="20" creationId="{BB1931C0-C51C-2697-1392-2FC4459EC89E}"/>
          </ac:picMkLst>
        </pc:picChg>
        <pc:cxnChg chg="add mod">
          <ac:chgData name="高藤 洋平" userId="4752382e91bc7652" providerId="LiveId" clId="{9C9B9C18-687A-437F-A2C4-C03E8C1529DD}" dt="2022-12-29T09:40:36.666" v="35151" actId="1037"/>
          <ac:cxnSpMkLst>
            <pc:docMk/>
            <pc:sldMk cId="1486476818" sldId="274"/>
            <ac:cxnSpMk id="14" creationId="{D3299D91-1461-64A2-7123-9F48FF203F50}"/>
          </ac:cxnSpMkLst>
        </pc:cxnChg>
      </pc:sldChg>
      <pc:sldChg chg="addSp delSp modSp add mod">
        <pc:chgData name="高藤 洋平" userId="4752382e91bc7652" providerId="LiveId" clId="{9C9B9C18-687A-437F-A2C4-C03E8C1529DD}" dt="2022-12-30T11:05:45.102" v="42240" actId="207"/>
        <pc:sldMkLst>
          <pc:docMk/>
          <pc:sldMk cId="2166635634" sldId="275"/>
        </pc:sldMkLst>
        <pc:spChg chg="del mod">
          <ac:chgData name="高藤 洋平" userId="4752382e91bc7652" providerId="LiveId" clId="{9C9B9C18-687A-437F-A2C4-C03E8C1529DD}" dt="2022-12-28T13:34:27.181" v="11584" actId="478"/>
          <ac:spMkLst>
            <pc:docMk/>
            <pc:sldMk cId="2166635634" sldId="275"/>
            <ac:spMk id="2" creationId="{57D9F170-CB33-7057-D4C4-027EFD3CC22B}"/>
          </ac:spMkLst>
        </pc:spChg>
        <pc:spChg chg="add mod">
          <ac:chgData name="高藤 洋平" userId="4752382e91bc7652" providerId="LiveId" clId="{9C9B9C18-687A-437F-A2C4-C03E8C1529DD}" dt="2022-12-29T09:02:41.182" v="32153" actId="6549"/>
          <ac:spMkLst>
            <pc:docMk/>
            <pc:sldMk cId="2166635634" sldId="275"/>
            <ac:spMk id="2" creationId="{5F9D15BC-A0C4-5649-1C9F-E8467265F56E}"/>
          </ac:spMkLst>
        </pc:spChg>
        <pc:spChg chg="add del mod">
          <ac:chgData name="高藤 洋平" userId="4752382e91bc7652" providerId="LiveId" clId="{9C9B9C18-687A-437F-A2C4-C03E8C1529DD}" dt="2022-12-29T11:20:27.660" v="36155" actId="478"/>
          <ac:spMkLst>
            <pc:docMk/>
            <pc:sldMk cId="2166635634" sldId="275"/>
            <ac:spMk id="3" creationId="{DDD73AC4-C304-9CA5-FE4D-B4576CD40E30}"/>
          </ac:spMkLst>
        </pc:spChg>
        <pc:spChg chg="add mod ord">
          <ac:chgData name="高藤 洋平" userId="4752382e91bc7652" providerId="LiveId" clId="{9C9B9C18-687A-437F-A2C4-C03E8C1529DD}" dt="2022-12-29T11:20:35.372" v="36188" actId="1038"/>
          <ac:spMkLst>
            <pc:docMk/>
            <pc:sldMk cId="2166635634" sldId="275"/>
            <ac:spMk id="5" creationId="{1A7CB9DE-19B0-6EF2-3DED-F6E2A1EBC552}"/>
          </ac:spMkLst>
        </pc:spChg>
        <pc:spChg chg="del mod">
          <ac:chgData name="高藤 洋平" userId="4752382e91bc7652" providerId="LiveId" clId="{9C9B9C18-687A-437F-A2C4-C03E8C1529DD}" dt="2022-12-28T13:48:47.813" v="12092" actId="478"/>
          <ac:spMkLst>
            <pc:docMk/>
            <pc:sldMk cId="2166635634" sldId="275"/>
            <ac:spMk id="5" creationId="{7210B008-41F1-2355-CBC6-C62180ECA12E}"/>
          </ac:spMkLst>
        </pc:spChg>
        <pc:spChg chg="del">
          <ac:chgData name="高藤 洋平" userId="4752382e91bc7652" providerId="LiveId" clId="{9C9B9C18-687A-437F-A2C4-C03E8C1529DD}" dt="2022-12-30T10:22:13.629" v="42153" actId="478"/>
          <ac:spMkLst>
            <pc:docMk/>
            <pc:sldMk cId="2166635634" sldId="275"/>
            <ac:spMk id="7" creationId="{97440501-526F-4017-B416-696EBEE7CBC7}"/>
          </ac:spMkLst>
        </pc:spChg>
        <pc:spChg chg="mod">
          <ac:chgData name="高藤 洋平" userId="4752382e91bc7652" providerId="LiveId" clId="{9C9B9C18-687A-437F-A2C4-C03E8C1529DD}" dt="2022-12-30T11:05:45.102" v="42240" actId="207"/>
          <ac:spMkLst>
            <pc:docMk/>
            <pc:sldMk cId="2166635634" sldId="275"/>
            <ac:spMk id="8" creationId="{87F24FDF-CA3D-60D1-366A-734E513CC6F7}"/>
          </ac:spMkLst>
        </pc:spChg>
        <pc:spChg chg="mod">
          <ac:chgData name="高藤 洋平" userId="4752382e91bc7652" providerId="LiveId" clId="{9C9B9C18-687A-437F-A2C4-C03E8C1529DD}" dt="2022-12-29T08:34:20.774" v="30605" actId="6549"/>
          <ac:spMkLst>
            <pc:docMk/>
            <pc:sldMk cId="2166635634" sldId="275"/>
            <ac:spMk id="9" creationId="{2193E466-83D5-7311-2C77-C6B17B6962C9}"/>
          </ac:spMkLst>
        </pc:spChg>
        <pc:spChg chg="add mod">
          <ac:chgData name="高藤 洋平" userId="4752382e91bc7652" providerId="LiveId" clId="{9C9B9C18-687A-437F-A2C4-C03E8C1529DD}" dt="2022-12-29T13:06:38.848" v="40926"/>
          <ac:spMkLst>
            <pc:docMk/>
            <pc:sldMk cId="2166635634" sldId="275"/>
            <ac:spMk id="11" creationId="{50A97045-3129-4ECC-D980-D5B4F18AF269}"/>
          </ac:spMkLst>
        </pc:spChg>
        <pc:spChg chg="del">
          <ac:chgData name="高藤 洋平" userId="4752382e91bc7652" providerId="LiveId" clId="{9C9B9C18-687A-437F-A2C4-C03E8C1529DD}" dt="2022-12-28T09:37:22.152" v="10266" actId="478"/>
          <ac:spMkLst>
            <pc:docMk/>
            <pc:sldMk cId="2166635634" sldId="275"/>
            <ac:spMk id="12" creationId="{486A6367-8AF6-E97A-95D9-4844B53E09DD}"/>
          </ac:spMkLst>
        </pc:spChg>
        <pc:spChg chg="add del mod">
          <ac:chgData name="高藤 洋平" userId="4752382e91bc7652" providerId="LiveId" clId="{9C9B9C18-687A-437F-A2C4-C03E8C1529DD}" dt="2022-12-28T09:42:34.324" v="10373"/>
          <ac:spMkLst>
            <pc:docMk/>
            <pc:sldMk cId="2166635634" sldId="275"/>
            <ac:spMk id="13" creationId="{0F3E763A-242D-7230-07A7-5E5853CAAE79}"/>
          </ac:spMkLst>
        </pc:spChg>
        <pc:spChg chg="del">
          <ac:chgData name="高藤 洋平" userId="4752382e91bc7652" providerId="LiveId" clId="{9C9B9C18-687A-437F-A2C4-C03E8C1529DD}" dt="2022-12-28T09:37:22.152" v="10266" actId="478"/>
          <ac:spMkLst>
            <pc:docMk/>
            <pc:sldMk cId="2166635634" sldId="275"/>
            <ac:spMk id="21" creationId="{4CA9D94B-BD49-F8FE-52E3-7DA855844798}"/>
          </ac:spMkLst>
        </pc:spChg>
        <pc:picChg chg="add mod">
          <ac:chgData name="高藤 洋平" userId="4752382e91bc7652" providerId="LiveId" clId="{9C9B9C18-687A-437F-A2C4-C03E8C1529DD}" dt="2022-12-29T09:02:45.122" v="32154" actId="1076"/>
          <ac:picMkLst>
            <pc:docMk/>
            <pc:sldMk cId="2166635634" sldId="275"/>
            <ac:picMk id="4" creationId="{3C4757C8-6A7B-A45A-D3E9-338FA56F9B75}"/>
          </ac:picMkLst>
        </pc:picChg>
        <pc:picChg chg="add del mod">
          <ac:chgData name="高藤 洋平" userId="4752382e91bc7652" providerId="LiveId" clId="{9C9B9C18-687A-437F-A2C4-C03E8C1529DD}" dt="2022-12-28T13:34:27.181" v="11584" actId="478"/>
          <ac:picMkLst>
            <pc:docMk/>
            <pc:sldMk cId="2166635634" sldId="275"/>
            <ac:picMk id="6" creationId="{58BC920B-FE1C-39D5-F1BB-0640AB7A3040}"/>
          </ac:picMkLst>
        </pc:picChg>
        <pc:picChg chg="add del mod">
          <ac:chgData name="高藤 洋平" userId="4752382e91bc7652" providerId="LiveId" clId="{9C9B9C18-687A-437F-A2C4-C03E8C1529DD}" dt="2022-12-29T11:20:27.660" v="36155" actId="478"/>
          <ac:picMkLst>
            <pc:docMk/>
            <pc:sldMk cId="2166635634" sldId="275"/>
            <ac:picMk id="3074" creationId="{5CE9D2BB-A347-32FE-1EEA-5FE533B8C088}"/>
          </ac:picMkLst>
        </pc:picChg>
        <pc:picChg chg="del">
          <ac:chgData name="高藤 洋平" userId="4752382e91bc7652" providerId="LiveId" clId="{9C9B9C18-687A-437F-A2C4-C03E8C1529DD}" dt="2022-12-28T09:37:22.152" v="10266" actId="478"/>
          <ac:picMkLst>
            <pc:docMk/>
            <pc:sldMk cId="2166635634" sldId="275"/>
            <ac:picMk id="15362" creationId="{D2AFED60-D466-6DDC-EE85-E03738D6DF25}"/>
          </ac:picMkLst>
        </pc:picChg>
        <pc:picChg chg="del">
          <ac:chgData name="高藤 洋平" userId="4752382e91bc7652" providerId="LiveId" clId="{9C9B9C18-687A-437F-A2C4-C03E8C1529DD}" dt="2022-12-28T09:37:22.152" v="10266" actId="478"/>
          <ac:picMkLst>
            <pc:docMk/>
            <pc:sldMk cId="2166635634" sldId="275"/>
            <ac:picMk id="15364" creationId="{5478DE00-3716-5EC6-AB07-CD35E73E3F2D}"/>
          </ac:picMkLst>
        </pc:picChg>
        <pc:picChg chg="add del mod">
          <ac:chgData name="高藤 洋平" userId="4752382e91bc7652" providerId="LiveId" clId="{9C9B9C18-687A-437F-A2C4-C03E8C1529DD}" dt="2022-12-28T13:49:33.537" v="12094" actId="478"/>
          <ac:picMkLst>
            <pc:docMk/>
            <pc:sldMk cId="2166635634" sldId="275"/>
            <ac:picMk id="23554" creationId="{1BDC9610-B1F6-819E-C69F-A7F7887A4538}"/>
          </ac:picMkLst>
        </pc:picChg>
      </pc:sldChg>
      <pc:sldChg chg="addSp delSp modSp add del mod ord">
        <pc:chgData name="高藤 洋平" userId="4752382e91bc7652" providerId="LiveId" clId="{9C9B9C18-687A-437F-A2C4-C03E8C1529DD}" dt="2022-12-29T03:55:21.974" v="20254" actId="2696"/>
        <pc:sldMkLst>
          <pc:docMk/>
          <pc:sldMk cId="1013655237" sldId="276"/>
        </pc:sldMkLst>
        <pc:spChg chg="mod">
          <ac:chgData name="高藤 洋平" userId="4752382e91bc7652" providerId="LiveId" clId="{9C9B9C18-687A-437F-A2C4-C03E8C1529DD}" dt="2022-12-28T09:20:37.658" v="10101"/>
          <ac:spMkLst>
            <pc:docMk/>
            <pc:sldMk cId="1013655237" sldId="276"/>
            <ac:spMk id="2" creationId="{57D9F170-CB33-7057-D4C4-027EFD3CC22B}"/>
          </ac:spMkLst>
        </pc:spChg>
        <pc:spChg chg="add mod">
          <ac:chgData name="高藤 洋平" userId="4752382e91bc7652" providerId="LiveId" clId="{9C9B9C18-687A-437F-A2C4-C03E8C1529DD}" dt="2022-12-28T12:59:42.830" v="11359" actId="1076"/>
          <ac:spMkLst>
            <pc:docMk/>
            <pc:sldMk cId="1013655237" sldId="276"/>
            <ac:spMk id="3" creationId="{55975095-4D9F-537B-7D0B-FBBEE05E867E}"/>
          </ac:spMkLst>
        </pc:spChg>
        <pc:spChg chg="add mod">
          <ac:chgData name="高藤 洋平" userId="4752382e91bc7652" providerId="LiveId" clId="{9C9B9C18-687A-437F-A2C4-C03E8C1529DD}" dt="2022-12-28T12:59:47.390" v="11360" actId="1076"/>
          <ac:spMkLst>
            <pc:docMk/>
            <pc:sldMk cId="1013655237" sldId="276"/>
            <ac:spMk id="4" creationId="{59D8DE9F-8A80-5613-7B0E-BF3B8965451D}"/>
          </ac:spMkLst>
        </pc:spChg>
        <pc:spChg chg="del">
          <ac:chgData name="高藤 洋平" userId="4752382e91bc7652" providerId="LiveId" clId="{9C9B9C18-687A-437F-A2C4-C03E8C1529DD}" dt="2022-12-28T09:22:13.161" v="10114" actId="478"/>
          <ac:spMkLst>
            <pc:docMk/>
            <pc:sldMk cId="1013655237" sldId="276"/>
            <ac:spMk id="6" creationId="{E4098860-38F2-C0A6-E6D4-79DA688EAA99}"/>
          </ac:spMkLst>
        </pc:spChg>
        <pc:spChg chg="mod">
          <ac:chgData name="高藤 洋平" userId="4752382e91bc7652" providerId="LiveId" clId="{9C9B9C18-687A-437F-A2C4-C03E8C1529DD}" dt="2022-12-28T12:58:28.619" v="11353" actId="1037"/>
          <ac:spMkLst>
            <pc:docMk/>
            <pc:sldMk cId="1013655237" sldId="276"/>
            <ac:spMk id="8" creationId="{87F24FDF-CA3D-60D1-366A-734E513CC6F7}"/>
          </ac:spMkLst>
        </pc:spChg>
        <pc:spChg chg="mod">
          <ac:chgData name="高藤 洋平" userId="4752382e91bc7652" providerId="LiveId" clId="{9C9B9C18-687A-437F-A2C4-C03E8C1529DD}" dt="2022-12-28T12:55:25.817" v="11285" actId="14100"/>
          <ac:spMkLst>
            <pc:docMk/>
            <pc:sldMk cId="1013655237" sldId="276"/>
            <ac:spMk id="9" creationId="{2193E466-83D5-7311-2C77-C6B17B6962C9}"/>
          </ac:spMkLst>
        </pc:spChg>
        <pc:spChg chg="add mod">
          <ac:chgData name="高藤 洋平" userId="4752382e91bc7652" providerId="LiveId" clId="{9C9B9C18-687A-437F-A2C4-C03E8C1529DD}" dt="2022-12-28T13:00:00.654" v="11361" actId="1076"/>
          <ac:spMkLst>
            <pc:docMk/>
            <pc:sldMk cId="1013655237" sldId="276"/>
            <ac:spMk id="11" creationId="{BDEBD4BD-7295-5EFB-697A-FAEBD8A71A51}"/>
          </ac:spMkLst>
        </pc:spChg>
        <pc:spChg chg="del mod">
          <ac:chgData name="高藤 洋平" userId="4752382e91bc7652" providerId="LiveId" clId="{9C9B9C18-687A-437F-A2C4-C03E8C1529DD}" dt="2022-12-28T12:58:03.623" v="11343" actId="478"/>
          <ac:spMkLst>
            <pc:docMk/>
            <pc:sldMk cId="1013655237" sldId="276"/>
            <ac:spMk id="21" creationId="{4CA9D94B-BD49-F8FE-52E3-7DA855844798}"/>
          </ac:spMkLst>
        </pc:spChg>
        <pc:picChg chg="del">
          <ac:chgData name="高藤 洋平" userId="4752382e91bc7652" providerId="LiveId" clId="{9C9B9C18-687A-437F-A2C4-C03E8C1529DD}" dt="2022-12-28T09:21:09.982" v="10102" actId="478"/>
          <ac:picMkLst>
            <pc:docMk/>
            <pc:sldMk cId="1013655237" sldId="276"/>
            <ac:picMk id="4" creationId="{A757CFB5-235E-4543-7E96-EA73AAA0742F}"/>
          </ac:picMkLst>
        </pc:picChg>
        <pc:picChg chg="add mod">
          <ac:chgData name="高藤 洋平" userId="4752382e91bc7652" providerId="LiveId" clId="{9C9B9C18-687A-437F-A2C4-C03E8C1529DD}" dt="2022-12-28T12:59:31.590" v="11358" actId="1076"/>
          <ac:picMkLst>
            <pc:docMk/>
            <pc:sldMk cId="1013655237" sldId="276"/>
            <ac:picMk id="5" creationId="{BF1BE3DA-A94A-C2F9-F17F-E95F6EFFEA6E}"/>
          </ac:picMkLst>
        </pc:picChg>
        <pc:picChg chg="add del mod">
          <ac:chgData name="高藤 洋平" userId="4752382e91bc7652" providerId="LiveId" clId="{9C9B9C18-687A-437F-A2C4-C03E8C1529DD}" dt="2022-12-28T12:57:03.200" v="11326" actId="478"/>
          <ac:picMkLst>
            <pc:docMk/>
            <pc:sldMk cId="1013655237" sldId="276"/>
            <ac:picMk id="6" creationId="{8F5379AF-F462-8E24-3946-4ECC085E7696}"/>
          </ac:picMkLst>
        </pc:picChg>
        <pc:picChg chg="add mod">
          <ac:chgData name="高藤 洋平" userId="4752382e91bc7652" providerId="LiveId" clId="{9C9B9C18-687A-437F-A2C4-C03E8C1529DD}" dt="2022-12-28T13:00:06.149" v="11363" actId="1076"/>
          <ac:picMkLst>
            <pc:docMk/>
            <pc:sldMk cId="1013655237" sldId="276"/>
            <ac:picMk id="13" creationId="{44881744-0E6E-D778-DB66-3ED3EE67FF09}"/>
          </ac:picMkLst>
        </pc:picChg>
        <pc:picChg chg="add mod">
          <ac:chgData name="高藤 洋平" userId="4752382e91bc7652" providerId="LiveId" clId="{9C9B9C18-687A-437F-A2C4-C03E8C1529DD}" dt="2022-12-28T12:59:42.830" v="11359" actId="1076"/>
          <ac:picMkLst>
            <pc:docMk/>
            <pc:sldMk cId="1013655237" sldId="276"/>
            <ac:picMk id="1026" creationId="{C4AB6087-863A-59F7-F9F0-F5533DB7273C}"/>
          </ac:picMkLst>
        </pc:picChg>
        <pc:picChg chg="add mod">
          <ac:chgData name="高藤 洋平" userId="4752382e91bc7652" providerId="LiveId" clId="{9C9B9C18-687A-437F-A2C4-C03E8C1529DD}" dt="2022-12-28T12:59:47.390" v="11360" actId="1076"/>
          <ac:picMkLst>
            <pc:docMk/>
            <pc:sldMk cId="1013655237" sldId="276"/>
            <ac:picMk id="1028" creationId="{9E624CA0-E07F-D9C2-AE0E-F8B94E6F4984}"/>
          </ac:picMkLst>
        </pc:picChg>
        <pc:picChg chg="del mod">
          <ac:chgData name="高藤 洋平" userId="4752382e91bc7652" providerId="LiveId" clId="{9C9B9C18-687A-437F-A2C4-C03E8C1529DD}" dt="2022-12-28T09:22:13.161" v="10114" actId="478"/>
          <ac:picMkLst>
            <pc:docMk/>
            <pc:sldMk cId="1013655237" sldId="276"/>
            <ac:picMk id="20482" creationId="{118399FC-6E90-E627-30A7-7E660426BFF1}"/>
          </ac:picMkLst>
        </pc:picChg>
      </pc:sldChg>
      <pc:sldChg chg="addSp delSp modSp add del mod ord">
        <pc:chgData name="高藤 洋平" userId="4752382e91bc7652" providerId="LiveId" clId="{9C9B9C18-687A-437F-A2C4-C03E8C1529DD}" dt="2022-12-29T09:41:12.297" v="35156" actId="2696"/>
        <pc:sldMkLst>
          <pc:docMk/>
          <pc:sldMk cId="2483052981" sldId="277"/>
        </pc:sldMkLst>
        <pc:spChg chg="mod">
          <ac:chgData name="高藤 洋平" userId="4752382e91bc7652" providerId="LiveId" clId="{9C9B9C18-687A-437F-A2C4-C03E8C1529DD}" dt="2022-12-28T09:23:18.339" v="10192" actId="6549"/>
          <ac:spMkLst>
            <pc:docMk/>
            <pc:sldMk cId="2483052981" sldId="277"/>
            <ac:spMk id="2" creationId="{57D9F170-CB33-7057-D4C4-027EFD3CC22B}"/>
          </ac:spMkLst>
        </pc:spChg>
        <pc:spChg chg="add mod">
          <ac:chgData name="高藤 洋平" userId="4752382e91bc7652" providerId="LiveId" clId="{9C9B9C18-687A-437F-A2C4-C03E8C1529DD}" dt="2022-12-29T07:37:56.474" v="27893" actId="1076"/>
          <ac:spMkLst>
            <pc:docMk/>
            <pc:sldMk cId="2483052981" sldId="277"/>
            <ac:spMk id="3" creationId="{534F2590-3478-8488-13B4-5FBCE42C4373}"/>
          </ac:spMkLst>
        </pc:spChg>
        <pc:spChg chg="add mod">
          <ac:chgData name="高藤 洋平" userId="4752382e91bc7652" providerId="LiveId" clId="{9C9B9C18-687A-437F-A2C4-C03E8C1529DD}" dt="2022-12-29T08:46:38.799" v="31381" actId="1037"/>
          <ac:spMkLst>
            <pc:docMk/>
            <pc:sldMk cId="2483052981" sldId="277"/>
            <ac:spMk id="5" creationId="{E56C2D51-A6E6-7F9A-1E4E-865A1909170F}"/>
          </ac:spMkLst>
        </pc:spChg>
        <pc:spChg chg="add del mod">
          <ac:chgData name="高藤 洋平" userId="4752382e91bc7652" providerId="LiveId" clId="{9C9B9C18-687A-437F-A2C4-C03E8C1529DD}" dt="2022-12-29T09:39:56.392" v="35146" actId="478"/>
          <ac:spMkLst>
            <pc:docMk/>
            <pc:sldMk cId="2483052981" sldId="277"/>
            <ac:spMk id="6" creationId="{A2CE8851-798D-73D0-5988-94EFADF5ED0B}"/>
          </ac:spMkLst>
        </pc:spChg>
        <pc:spChg chg="mod">
          <ac:chgData name="高藤 洋平" userId="4752382e91bc7652" providerId="LiveId" clId="{9C9B9C18-687A-437F-A2C4-C03E8C1529DD}" dt="2022-12-29T07:44:38.576" v="28285" actId="1035"/>
          <ac:spMkLst>
            <pc:docMk/>
            <pc:sldMk cId="2483052981" sldId="277"/>
            <ac:spMk id="8" creationId="{87F24FDF-CA3D-60D1-366A-734E513CC6F7}"/>
          </ac:spMkLst>
        </pc:spChg>
        <pc:spChg chg="mod">
          <ac:chgData name="高藤 洋平" userId="4752382e91bc7652" providerId="LiveId" clId="{9C9B9C18-687A-437F-A2C4-C03E8C1529DD}" dt="2022-12-29T03:56:30.709" v="20334" actId="6549"/>
          <ac:spMkLst>
            <pc:docMk/>
            <pc:sldMk cId="2483052981" sldId="277"/>
            <ac:spMk id="9" creationId="{2193E466-83D5-7311-2C77-C6B17B6962C9}"/>
          </ac:spMkLst>
        </pc:spChg>
        <pc:spChg chg="add del mod">
          <ac:chgData name="高藤 洋平" userId="4752382e91bc7652" providerId="LiveId" clId="{9C9B9C18-687A-437F-A2C4-C03E8C1529DD}" dt="2022-12-29T07:36:31.158" v="27870"/>
          <ac:spMkLst>
            <pc:docMk/>
            <pc:sldMk cId="2483052981" sldId="277"/>
            <ac:spMk id="11" creationId="{67F23211-8ADD-495D-EFCF-B20D203F7459}"/>
          </ac:spMkLst>
        </pc:spChg>
        <pc:spChg chg="add del">
          <ac:chgData name="高藤 洋平" userId="4752382e91bc7652" providerId="LiveId" clId="{9C9B9C18-687A-437F-A2C4-C03E8C1529DD}" dt="2022-12-28T09:23:41.268" v="10198" actId="478"/>
          <ac:spMkLst>
            <pc:docMk/>
            <pc:sldMk cId="2483052981" sldId="277"/>
            <ac:spMk id="11" creationId="{BDEBD4BD-7295-5EFB-697A-FAEBD8A71A51}"/>
          </ac:spMkLst>
        </pc:spChg>
        <pc:spChg chg="add mod">
          <ac:chgData name="高藤 洋平" userId="4752382e91bc7652" providerId="LiveId" clId="{9C9B9C18-687A-437F-A2C4-C03E8C1529DD}" dt="2022-12-29T07:37:53.154" v="27892" actId="20577"/>
          <ac:spMkLst>
            <pc:docMk/>
            <pc:sldMk cId="2483052981" sldId="277"/>
            <ac:spMk id="12" creationId="{2C56807B-9739-458A-407E-D16D52ABBEDD}"/>
          </ac:spMkLst>
        </pc:spChg>
        <pc:spChg chg="add del">
          <ac:chgData name="高藤 洋平" userId="4752382e91bc7652" providerId="LiveId" clId="{9C9B9C18-687A-437F-A2C4-C03E8C1529DD}" dt="2022-12-29T07:38:24.670" v="27895" actId="478"/>
          <ac:spMkLst>
            <pc:docMk/>
            <pc:sldMk cId="2483052981" sldId="277"/>
            <ac:spMk id="13" creationId="{11D1EA15-9921-B8DF-0D88-0F4AA2757CB5}"/>
          </ac:spMkLst>
        </pc:spChg>
        <pc:spChg chg="add del mod">
          <ac:chgData name="高藤 洋平" userId="4752382e91bc7652" providerId="LiveId" clId="{9C9B9C18-687A-437F-A2C4-C03E8C1529DD}" dt="2022-12-29T07:44:25.033" v="28256" actId="478"/>
          <ac:spMkLst>
            <pc:docMk/>
            <pc:sldMk cId="2483052981" sldId="277"/>
            <ac:spMk id="15" creationId="{F113B0D5-D355-4E01-EDA1-AD1B5B9D2DEF}"/>
          </ac:spMkLst>
        </pc:spChg>
        <pc:spChg chg="add mod">
          <ac:chgData name="高藤 洋平" userId="4752382e91bc7652" providerId="LiveId" clId="{9C9B9C18-687A-437F-A2C4-C03E8C1529DD}" dt="2022-12-29T08:46:26.405" v="31372" actId="1037"/>
          <ac:spMkLst>
            <pc:docMk/>
            <pc:sldMk cId="2483052981" sldId="277"/>
            <ac:spMk id="17" creationId="{F6DCB413-3645-C32C-431D-E7959D407E74}"/>
          </ac:spMkLst>
        </pc:spChg>
        <pc:spChg chg="add mod">
          <ac:chgData name="高藤 洋平" userId="4752382e91bc7652" providerId="LiveId" clId="{9C9B9C18-687A-437F-A2C4-C03E8C1529DD}" dt="2022-12-29T08:46:26.405" v="31372" actId="1037"/>
          <ac:spMkLst>
            <pc:docMk/>
            <pc:sldMk cId="2483052981" sldId="277"/>
            <ac:spMk id="19" creationId="{D4DCD292-48F5-C17B-8FDB-B9A531191E3E}"/>
          </ac:spMkLst>
        </pc:spChg>
        <pc:spChg chg="del mod">
          <ac:chgData name="高藤 洋平" userId="4752382e91bc7652" providerId="LiveId" clId="{9C9B9C18-687A-437F-A2C4-C03E8C1529DD}" dt="2022-12-29T07:45:23.601" v="28286" actId="478"/>
          <ac:spMkLst>
            <pc:docMk/>
            <pc:sldMk cId="2483052981" sldId="277"/>
            <ac:spMk id="21" creationId="{4CA9D94B-BD49-F8FE-52E3-7DA855844798}"/>
          </ac:spMkLst>
        </pc:spChg>
        <pc:picChg chg="add del mod modCrop">
          <ac:chgData name="高藤 洋平" userId="4752382e91bc7652" providerId="LiveId" clId="{9C9B9C18-687A-437F-A2C4-C03E8C1529DD}" dt="2022-12-29T08:46:26.405" v="31372" actId="1037"/>
          <ac:picMkLst>
            <pc:docMk/>
            <pc:sldMk cId="2483052981" sldId="277"/>
            <ac:picMk id="4" creationId="{D730EDBE-DDD8-1926-A80C-3ECCDC694CD0}"/>
          </ac:picMkLst>
        </pc:picChg>
        <pc:picChg chg="del">
          <ac:chgData name="高藤 洋平" userId="4752382e91bc7652" providerId="LiveId" clId="{9C9B9C18-687A-437F-A2C4-C03E8C1529DD}" dt="2022-12-28T09:23:20.443" v="10193" actId="478"/>
          <ac:picMkLst>
            <pc:docMk/>
            <pc:sldMk cId="2483052981" sldId="277"/>
            <ac:picMk id="5" creationId="{BF1BE3DA-A94A-C2F9-F17F-E95F6EFFEA6E}"/>
          </ac:picMkLst>
        </pc:picChg>
        <pc:picChg chg="add del">
          <ac:chgData name="高藤 洋平" userId="4752382e91bc7652" providerId="LiveId" clId="{9C9B9C18-687A-437F-A2C4-C03E8C1529DD}" dt="2022-12-28T09:23:41.268" v="10198" actId="478"/>
          <ac:picMkLst>
            <pc:docMk/>
            <pc:sldMk cId="2483052981" sldId="277"/>
            <ac:picMk id="13" creationId="{44881744-0E6E-D778-DB66-3ED3EE67FF09}"/>
          </ac:picMkLst>
        </pc:picChg>
        <pc:picChg chg="add del mod">
          <ac:chgData name="高藤 洋平" userId="4752382e91bc7652" providerId="LiveId" clId="{9C9B9C18-687A-437F-A2C4-C03E8C1529DD}" dt="2022-12-29T07:16:19.139" v="26711" actId="478"/>
          <ac:picMkLst>
            <pc:docMk/>
            <pc:sldMk cId="2483052981" sldId="277"/>
            <ac:picMk id="14" creationId="{13705C8E-35D7-B066-E8A5-EC828A2C014F}"/>
          </ac:picMkLst>
        </pc:picChg>
        <pc:picChg chg="add del mod">
          <ac:chgData name="高藤 洋平" userId="4752382e91bc7652" providerId="LiveId" clId="{9C9B9C18-687A-437F-A2C4-C03E8C1529DD}" dt="2022-12-29T09:39:56.392" v="35146" actId="478"/>
          <ac:picMkLst>
            <pc:docMk/>
            <pc:sldMk cId="2483052981" sldId="277"/>
            <ac:picMk id="16" creationId="{C6CE83B6-99D9-030D-FF53-16EAFCDF344C}"/>
          </ac:picMkLst>
        </pc:picChg>
      </pc:sldChg>
      <pc:sldChg chg="addSp delSp modSp add mod">
        <pc:chgData name="高藤 洋平" userId="4752382e91bc7652" providerId="LiveId" clId="{9C9B9C18-687A-437F-A2C4-C03E8C1529DD}" dt="2022-12-30T11:05:57.251" v="42243" actId="207"/>
        <pc:sldMkLst>
          <pc:docMk/>
          <pc:sldMk cId="4034988109" sldId="278"/>
        </pc:sldMkLst>
        <pc:spChg chg="mod">
          <ac:chgData name="高藤 洋平" userId="4752382e91bc7652" providerId="LiveId" clId="{9C9B9C18-687A-437F-A2C4-C03E8C1529DD}" dt="2022-12-29T11:21:12.247" v="36219" actId="1076"/>
          <ac:spMkLst>
            <pc:docMk/>
            <pc:sldMk cId="4034988109" sldId="278"/>
            <ac:spMk id="2" creationId="{57D9F170-CB33-7057-D4C4-027EFD3CC22B}"/>
          </ac:spMkLst>
        </pc:spChg>
        <pc:spChg chg="mod">
          <ac:chgData name="高藤 洋平" userId="4752382e91bc7652" providerId="LiveId" clId="{9C9B9C18-687A-437F-A2C4-C03E8C1529DD}" dt="2022-12-29T11:58:42.866" v="38776" actId="1035"/>
          <ac:spMkLst>
            <pc:docMk/>
            <pc:sldMk cId="4034988109" sldId="278"/>
            <ac:spMk id="3" creationId="{DDD73AC4-C304-9CA5-FE4D-B4576CD40E30}"/>
          </ac:spMkLst>
        </pc:spChg>
        <pc:spChg chg="mod">
          <ac:chgData name="高藤 洋平" userId="4752382e91bc7652" providerId="LiveId" clId="{9C9B9C18-687A-437F-A2C4-C03E8C1529DD}" dt="2022-12-29T11:24:29.430" v="36327" actId="1076"/>
          <ac:spMkLst>
            <pc:docMk/>
            <pc:sldMk cId="4034988109" sldId="278"/>
            <ac:spMk id="5" creationId="{7210B008-41F1-2355-CBC6-C62180ECA12E}"/>
          </ac:spMkLst>
        </pc:spChg>
        <pc:spChg chg="add mod">
          <ac:chgData name="高藤 洋平" userId="4752382e91bc7652" providerId="LiveId" clId="{9C9B9C18-687A-437F-A2C4-C03E8C1529DD}" dt="2022-12-29T13:11:41.205" v="41211" actId="1076"/>
          <ac:spMkLst>
            <pc:docMk/>
            <pc:sldMk cId="4034988109" sldId="278"/>
            <ac:spMk id="6" creationId="{AE6D8ED5-05A3-B1A6-B609-48E52CBFF777}"/>
          </ac:spMkLst>
        </pc:spChg>
        <pc:spChg chg="del">
          <ac:chgData name="高藤 洋平" userId="4752382e91bc7652" providerId="LiveId" clId="{9C9B9C18-687A-437F-A2C4-C03E8C1529DD}" dt="2022-12-30T10:22:41.773" v="42156" actId="478"/>
          <ac:spMkLst>
            <pc:docMk/>
            <pc:sldMk cId="4034988109" sldId="278"/>
            <ac:spMk id="7" creationId="{97440501-526F-4017-B416-696EBEE7CBC7}"/>
          </ac:spMkLst>
        </pc:spChg>
        <pc:spChg chg="mod">
          <ac:chgData name="高藤 洋平" userId="4752382e91bc7652" providerId="LiveId" clId="{9C9B9C18-687A-437F-A2C4-C03E8C1529DD}" dt="2022-12-30T11:05:57.251" v="42243" actId="207"/>
          <ac:spMkLst>
            <pc:docMk/>
            <pc:sldMk cId="4034988109" sldId="278"/>
            <ac:spMk id="8" creationId="{87F24FDF-CA3D-60D1-366A-734E513CC6F7}"/>
          </ac:spMkLst>
        </pc:spChg>
        <pc:spChg chg="mod">
          <ac:chgData name="高藤 洋平" userId="4752382e91bc7652" providerId="LiveId" clId="{9C9B9C18-687A-437F-A2C4-C03E8C1529DD}" dt="2022-12-28T09:42:54.527" v="10380" actId="20577"/>
          <ac:spMkLst>
            <pc:docMk/>
            <pc:sldMk cId="4034988109" sldId="278"/>
            <ac:spMk id="9" creationId="{2193E466-83D5-7311-2C77-C6B17B6962C9}"/>
          </ac:spMkLst>
        </pc:spChg>
        <pc:spChg chg="del mod">
          <ac:chgData name="高藤 洋平" userId="4752382e91bc7652" providerId="LiveId" clId="{9C9B9C18-687A-437F-A2C4-C03E8C1529DD}" dt="2022-12-29T11:55:53.957" v="38528" actId="478"/>
          <ac:spMkLst>
            <pc:docMk/>
            <pc:sldMk cId="4034988109" sldId="278"/>
            <ac:spMk id="11" creationId="{50A97045-3129-4ECC-D980-D5B4F18AF269}"/>
          </ac:spMkLst>
        </pc:spChg>
        <pc:spChg chg="add del mod">
          <ac:chgData name="高藤 洋平" userId="4752382e91bc7652" providerId="LiveId" clId="{9C9B9C18-687A-437F-A2C4-C03E8C1529DD}" dt="2022-12-29T11:55:53.957" v="38528" actId="478"/>
          <ac:spMkLst>
            <pc:docMk/>
            <pc:sldMk cId="4034988109" sldId="278"/>
            <ac:spMk id="13" creationId="{DE1B6386-1284-BF7E-4E51-897E46F4570A}"/>
          </ac:spMkLst>
        </pc:spChg>
        <pc:spChg chg="add del mod">
          <ac:chgData name="高藤 洋平" userId="4752382e91bc7652" providerId="LiveId" clId="{9C9B9C18-687A-437F-A2C4-C03E8C1529DD}" dt="2022-12-29T11:22:12.764" v="36230" actId="478"/>
          <ac:spMkLst>
            <pc:docMk/>
            <pc:sldMk cId="4034988109" sldId="278"/>
            <ac:spMk id="14" creationId="{0B7FBD8A-0970-9F62-5A75-88F244AF8A4E}"/>
          </ac:spMkLst>
        </pc:spChg>
        <pc:spChg chg="add mod">
          <ac:chgData name="高藤 洋平" userId="4752382e91bc7652" providerId="LiveId" clId="{9C9B9C18-687A-437F-A2C4-C03E8C1529DD}" dt="2022-12-29T11:58:00.897" v="38738" actId="20577"/>
          <ac:spMkLst>
            <pc:docMk/>
            <pc:sldMk cId="4034988109" sldId="278"/>
            <ac:spMk id="15" creationId="{E258570A-FAA2-E6F3-3910-CDA46C717242}"/>
          </ac:spMkLst>
        </pc:spChg>
        <pc:spChg chg="add del mod">
          <ac:chgData name="高藤 洋平" userId="4752382e91bc7652" providerId="LiveId" clId="{9C9B9C18-687A-437F-A2C4-C03E8C1529DD}" dt="2022-12-29T11:22:12.764" v="36230" actId="478"/>
          <ac:spMkLst>
            <pc:docMk/>
            <pc:sldMk cId="4034988109" sldId="278"/>
            <ac:spMk id="17" creationId="{01853287-9068-81D5-DC00-DFD76BA84146}"/>
          </ac:spMkLst>
        </pc:spChg>
        <pc:picChg chg="add mod">
          <ac:chgData name="高藤 洋平" userId="4752382e91bc7652" providerId="LiveId" clId="{9C9B9C18-687A-437F-A2C4-C03E8C1529DD}" dt="2022-12-29T11:21:58.143" v="36227"/>
          <ac:picMkLst>
            <pc:docMk/>
            <pc:sldMk cId="4034988109" sldId="278"/>
            <ac:picMk id="4" creationId="{16EC548F-208B-7F60-C44F-C8448F26E627}"/>
          </ac:picMkLst>
        </pc:picChg>
        <pc:picChg chg="del">
          <ac:chgData name="高藤 洋平" userId="4752382e91bc7652" providerId="LiveId" clId="{9C9B9C18-687A-437F-A2C4-C03E8C1529DD}" dt="2022-12-28T09:43:59.101" v="10394" actId="478"/>
          <ac:picMkLst>
            <pc:docMk/>
            <pc:sldMk cId="4034988109" sldId="278"/>
            <ac:picMk id="6" creationId="{58BC920B-FE1C-39D5-F1BB-0640AB7A3040}"/>
          </ac:picMkLst>
        </pc:picChg>
        <pc:picChg chg="add mod">
          <ac:chgData name="高藤 洋平" userId="4752382e91bc7652" providerId="LiveId" clId="{9C9B9C18-687A-437F-A2C4-C03E8C1529DD}" dt="2022-12-29T11:21:53.464" v="36226" actId="1076"/>
          <ac:picMkLst>
            <pc:docMk/>
            <pc:sldMk cId="4034988109" sldId="278"/>
            <ac:picMk id="12" creationId="{97FFF67C-5D5F-F7FB-B1BF-DEB49A9ABC31}"/>
          </ac:picMkLst>
        </pc:picChg>
        <pc:picChg chg="add del mod">
          <ac:chgData name="高藤 洋平" userId="4752382e91bc7652" providerId="LiveId" clId="{9C9B9C18-687A-437F-A2C4-C03E8C1529DD}" dt="2022-12-29T11:22:12.764" v="36230" actId="478"/>
          <ac:picMkLst>
            <pc:docMk/>
            <pc:sldMk cId="4034988109" sldId="278"/>
            <ac:picMk id="16" creationId="{C62E11E3-B0E9-8425-01D4-AC09DCEBCD44}"/>
          </ac:picMkLst>
        </pc:picChg>
        <pc:picChg chg="add mod modCrop">
          <ac:chgData name="高藤 洋平" userId="4752382e91bc7652" providerId="LiveId" clId="{9C9B9C18-687A-437F-A2C4-C03E8C1529DD}" dt="2022-12-29T11:55:11.285" v="38527" actId="732"/>
          <ac:picMkLst>
            <pc:docMk/>
            <pc:sldMk cId="4034988109" sldId="278"/>
            <ac:picMk id="19" creationId="{165BA96E-848D-21D7-AFB2-7ABF3F733882}"/>
          </ac:picMkLst>
        </pc:picChg>
        <pc:picChg chg="add del mod">
          <ac:chgData name="高藤 洋平" userId="4752382e91bc7652" providerId="LiveId" clId="{9C9B9C18-687A-437F-A2C4-C03E8C1529DD}" dt="2022-12-29T11:22:12.764" v="36230" actId="478"/>
          <ac:picMkLst>
            <pc:docMk/>
            <pc:sldMk cId="4034988109" sldId="278"/>
            <ac:picMk id="20" creationId="{DC8A6EE5-96B0-27DF-4BA9-C6C0D2763183}"/>
          </ac:picMkLst>
        </pc:picChg>
        <pc:picChg chg="add mod">
          <ac:chgData name="高藤 洋平" userId="4752382e91bc7652" providerId="LiveId" clId="{9C9B9C18-687A-437F-A2C4-C03E8C1529DD}" dt="2022-12-29T11:58:53.013" v="38781" actId="1035"/>
          <ac:picMkLst>
            <pc:docMk/>
            <pc:sldMk cId="4034988109" sldId="278"/>
            <ac:picMk id="1026" creationId="{7D32B6B0-5B07-FBB5-E49C-080E0802D509}"/>
          </ac:picMkLst>
        </pc:picChg>
        <pc:picChg chg="del">
          <ac:chgData name="高藤 洋平" userId="4752382e91bc7652" providerId="LiveId" clId="{9C9B9C18-687A-437F-A2C4-C03E8C1529DD}" dt="2022-12-28T09:45:01.170" v="10457" actId="478"/>
          <ac:picMkLst>
            <pc:docMk/>
            <pc:sldMk cId="4034988109" sldId="278"/>
            <ac:picMk id="23554" creationId="{1BDC9610-B1F6-819E-C69F-A7F7887A4538}"/>
          </ac:picMkLst>
        </pc:picChg>
        <pc:picChg chg="add mod">
          <ac:chgData name="高藤 洋平" userId="4752382e91bc7652" providerId="LiveId" clId="{9C9B9C18-687A-437F-A2C4-C03E8C1529DD}" dt="2022-12-29T11:24:25.183" v="36326" actId="1076"/>
          <ac:picMkLst>
            <pc:docMk/>
            <pc:sldMk cId="4034988109" sldId="278"/>
            <ac:picMk id="26626" creationId="{D9566A7F-EB64-2908-80AF-134DA27E126C}"/>
          </ac:picMkLst>
        </pc:picChg>
        <pc:picChg chg="add del mod">
          <ac:chgData name="高藤 洋平" userId="4752382e91bc7652" providerId="LiveId" clId="{9C9B9C18-687A-437F-A2C4-C03E8C1529DD}" dt="2022-12-29T11:55:53.957" v="38528" actId="478"/>
          <ac:picMkLst>
            <pc:docMk/>
            <pc:sldMk cId="4034988109" sldId="278"/>
            <ac:picMk id="26628" creationId="{B1005B78-4BDB-506D-DFFD-F91E64EC145C}"/>
          </ac:picMkLst>
        </pc:picChg>
      </pc:sldChg>
      <pc:sldChg chg="addSp delSp modSp add mod">
        <pc:chgData name="高藤 洋平" userId="4752382e91bc7652" providerId="LiveId" clId="{9C9B9C18-687A-437F-A2C4-C03E8C1529DD}" dt="2022-12-30T11:05:30.557" v="42237" actId="207"/>
        <pc:sldMkLst>
          <pc:docMk/>
          <pc:sldMk cId="468439753" sldId="279"/>
        </pc:sldMkLst>
        <pc:spChg chg="add mod">
          <ac:chgData name="高藤 洋平" userId="4752382e91bc7652" providerId="LiveId" clId="{9C9B9C18-687A-437F-A2C4-C03E8C1529DD}" dt="2022-12-29T08:33:43.431" v="30575" actId="14100"/>
          <ac:spMkLst>
            <pc:docMk/>
            <pc:sldMk cId="468439753" sldId="279"/>
            <ac:spMk id="2" creationId="{3DF3CE23-41C1-A71C-B8ED-8093052170BA}"/>
          </ac:spMkLst>
        </pc:spChg>
        <pc:spChg chg="del">
          <ac:chgData name="高藤 洋平" userId="4752382e91bc7652" providerId="LiveId" clId="{9C9B9C18-687A-437F-A2C4-C03E8C1529DD}" dt="2022-12-30T10:21:55.934" v="42149" actId="478"/>
          <ac:spMkLst>
            <pc:docMk/>
            <pc:sldMk cId="468439753" sldId="279"/>
            <ac:spMk id="7" creationId="{97440501-526F-4017-B416-696EBEE7CBC7}"/>
          </ac:spMkLst>
        </pc:spChg>
        <pc:spChg chg="mod">
          <ac:chgData name="高藤 洋平" userId="4752382e91bc7652" providerId="LiveId" clId="{9C9B9C18-687A-437F-A2C4-C03E8C1529DD}" dt="2022-12-30T11:05:30.557" v="42237" actId="207"/>
          <ac:spMkLst>
            <pc:docMk/>
            <pc:sldMk cId="468439753" sldId="279"/>
            <ac:spMk id="8" creationId="{87F24FDF-CA3D-60D1-366A-734E513CC6F7}"/>
          </ac:spMkLst>
        </pc:spChg>
        <pc:spChg chg="del">
          <ac:chgData name="高藤 洋平" userId="4752382e91bc7652" providerId="LiveId" clId="{9C9B9C18-687A-437F-A2C4-C03E8C1529DD}" dt="2022-12-28T12:49:40.973" v="11181" actId="478"/>
          <ac:spMkLst>
            <pc:docMk/>
            <pc:sldMk cId="468439753" sldId="279"/>
            <ac:spMk id="11" creationId="{938F3643-D046-0516-4666-36B5F888163F}"/>
          </ac:spMkLst>
        </pc:spChg>
        <pc:spChg chg="del">
          <ac:chgData name="高藤 洋平" userId="4752382e91bc7652" providerId="LiveId" clId="{9C9B9C18-687A-437F-A2C4-C03E8C1529DD}" dt="2022-12-28T15:30:26.022" v="16293" actId="478"/>
          <ac:spMkLst>
            <pc:docMk/>
            <pc:sldMk cId="468439753" sldId="279"/>
            <ac:spMk id="17" creationId="{0813AFD3-C8D7-B931-AFF7-AC65EC2B4DE6}"/>
          </ac:spMkLst>
        </pc:spChg>
        <pc:spChg chg="del">
          <ac:chgData name="高藤 洋平" userId="4752382e91bc7652" providerId="LiveId" clId="{9C9B9C18-687A-437F-A2C4-C03E8C1529DD}" dt="2022-12-28T15:30:26.022" v="16293" actId="478"/>
          <ac:spMkLst>
            <pc:docMk/>
            <pc:sldMk cId="468439753" sldId="279"/>
            <ac:spMk id="21" creationId="{4CA9D94B-BD49-F8FE-52E3-7DA855844798}"/>
          </ac:spMkLst>
        </pc:spChg>
        <pc:spChg chg="del">
          <ac:chgData name="高藤 洋平" userId="4752382e91bc7652" providerId="LiveId" clId="{9C9B9C18-687A-437F-A2C4-C03E8C1529DD}" dt="2022-12-28T12:49:40.973" v="11181" actId="478"/>
          <ac:spMkLst>
            <pc:docMk/>
            <pc:sldMk cId="468439753" sldId="279"/>
            <ac:spMk id="27" creationId="{8EDC614E-7C3D-4C33-28C2-75803E2C69DE}"/>
          </ac:spMkLst>
        </pc:spChg>
        <pc:graphicFrameChg chg="add del mod modGraphic">
          <ac:chgData name="高藤 洋平" userId="4752382e91bc7652" providerId="LiveId" clId="{9C9B9C18-687A-437F-A2C4-C03E8C1529DD}" dt="2022-12-28T15:33:44.385" v="16312" actId="478"/>
          <ac:graphicFrameMkLst>
            <pc:docMk/>
            <pc:sldMk cId="468439753" sldId="279"/>
            <ac:graphicFrameMk id="2" creationId="{92A54030-ADC1-4407-D906-4A309FDB288A}"/>
          </ac:graphicFrameMkLst>
        </pc:graphicFrameChg>
        <pc:graphicFrameChg chg="add del mod">
          <ac:chgData name="高藤 洋平" userId="4752382e91bc7652" providerId="LiveId" clId="{9C9B9C18-687A-437F-A2C4-C03E8C1529DD}" dt="2022-12-28T15:33:28.257" v="16308"/>
          <ac:graphicFrameMkLst>
            <pc:docMk/>
            <pc:sldMk cId="468439753" sldId="279"/>
            <ac:graphicFrameMk id="3" creationId="{BD232040-1977-8A20-CB33-5A0A5C9B65FC}"/>
          </ac:graphicFrameMkLst>
        </pc:graphicFrameChg>
        <pc:graphicFrameChg chg="add mod modGraphic">
          <ac:chgData name="高藤 洋平" userId="4752382e91bc7652" providerId="LiveId" clId="{9C9B9C18-687A-437F-A2C4-C03E8C1529DD}" dt="2022-12-30T10:28:32.341" v="42185" actId="1037"/>
          <ac:graphicFrameMkLst>
            <pc:docMk/>
            <pc:sldMk cId="468439753" sldId="279"/>
            <ac:graphicFrameMk id="5" creationId="{3FE98951-C9BA-5ED0-DCA0-5A5228184D8C}"/>
          </ac:graphicFrameMkLst>
        </pc:graphicFrameChg>
        <pc:picChg chg="del">
          <ac:chgData name="高藤 洋平" userId="4752382e91bc7652" providerId="LiveId" clId="{9C9B9C18-687A-437F-A2C4-C03E8C1529DD}" dt="2022-12-28T12:49:40.973" v="11181" actId="478"/>
          <ac:picMkLst>
            <pc:docMk/>
            <pc:sldMk cId="468439753" sldId="279"/>
            <ac:picMk id="4" creationId="{DA367E41-2E6D-3BCF-28BE-F6094FF91678}"/>
          </ac:picMkLst>
        </pc:picChg>
        <pc:picChg chg="del">
          <ac:chgData name="高藤 洋平" userId="4752382e91bc7652" providerId="LiveId" clId="{9C9B9C18-687A-437F-A2C4-C03E8C1529DD}" dt="2022-12-28T12:49:40.973" v="11181" actId="478"/>
          <ac:picMkLst>
            <pc:docMk/>
            <pc:sldMk cId="468439753" sldId="279"/>
            <ac:picMk id="16" creationId="{242FD98D-64C9-9FEC-C361-8ED0416137AD}"/>
          </ac:picMkLst>
        </pc:picChg>
        <pc:picChg chg="del">
          <ac:chgData name="高藤 洋平" userId="4752382e91bc7652" providerId="LiveId" clId="{9C9B9C18-687A-437F-A2C4-C03E8C1529DD}" dt="2022-12-28T15:30:26.022" v="16293" actId="478"/>
          <ac:picMkLst>
            <pc:docMk/>
            <pc:sldMk cId="468439753" sldId="279"/>
            <ac:picMk id="25" creationId="{CF253E7F-383D-D34C-579A-E9A34D422C1F}"/>
          </ac:picMkLst>
        </pc:picChg>
        <pc:picChg chg="del">
          <ac:chgData name="高藤 洋平" userId="4752382e91bc7652" providerId="LiveId" clId="{9C9B9C18-687A-437F-A2C4-C03E8C1529DD}" dt="2022-12-28T15:30:26.022" v="16293" actId="478"/>
          <ac:picMkLst>
            <pc:docMk/>
            <pc:sldMk cId="468439753" sldId="279"/>
            <ac:picMk id="14338" creationId="{6FDB291C-9EAC-4FBD-DFF1-7D5E68C4DE76}"/>
          </ac:picMkLst>
        </pc:picChg>
      </pc:sldChg>
      <pc:sldChg chg="delSp modSp add del mod">
        <pc:chgData name="高藤 洋平" userId="4752382e91bc7652" providerId="LiveId" clId="{9C9B9C18-687A-437F-A2C4-C03E8C1529DD}" dt="2022-12-28T15:42:36.106" v="16472" actId="47"/>
        <pc:sldMkLst>
          <pc:docMk/>
          <pc:sldMk cId="217123557" sldId="280"/>
        </pc:sldMkLst>
        <pc:spChg chg="del">
          <ac:chgData name="高藤 洋平" userId="4752382e91bc7652" providerId="LiveId" clId="{9C9B9C18-687A-437F-A2C4-C03E8C1529DD}" dt="2022-12-28T12:51:39.726" v="11190" actId="478"/>
          <ac:spMkLst>
            <pc:docMk/>
            <pc:sldMk cId="217123557" sldId="280"/>
            <ac:spMk id="6" creationId="{DFA8DE0D-EE03-D6BC-8F83-32362E746F4B}"/>
          </ac:spMkLst>
        </pc:spChg>
        <pc:spChg chg="mod">
          <ac:chgData name="高藤 洋平" userId="4752382e91bc7652" providerId="LiveId" clId="{9C9B9C18-687A-437F-A2C4-C03E8C1529DD}" dt="2022-12-28T15:42:06.084" v="16468" actId="1076"/>
          <ac:spMkLst>
            <pc:docMk/>
            <pc:sldMk cId="217123557" sldId="280"/>
            <ac:spMk id="8" creationId="{87F24FDF-CA3D-60D1-366A-734E513CC6F7}"/>
          </ac:spMkLst>
        </pc:spChg>
        <pc:spChg chg="mod">
          <ac:chgData name="高藤 洋平" userId="4752382e91bc7652" providerId="LiveId" clId="{9C9B9C18-687A-437F-A2C4-C03E8C1529DD}" dt="2022-12-28T12:54:33.821" v="11262" actId="255"/>
          <ac:spMkLst>
            <pc:docMk/>
            <pc:sldMk cId="217123557" sldId="280"/>
            <ac:spMk id="9" creationId="{2193E466-83D5-7311-2C77-C6B17B6962C9}"/>
          </ac:spMkLst>
        </pc:spChg>
        <pc:spChg chg="del">
          <ac:chgData name="高藤 洋平" userId="4752382e91bc7652" providerId="LiveId" clId="{9C9B9C18-687A-437F-A2C4-C03E8C1529DD}" dt="2022-12-28T12:51:39.726" v="11190" actId="478"/>
          <ac:spMkLst>
            <pc:docMk/>
            <pc:sldMk cId="217123557" sldId="280"/>
            <ac:spMk id="21" creationId="{4CA9D94B-BD49-F8FE-52E3-7DA855844798}"/>
          </ac:spMkLst>
        </pc:spChg>
        <pc:picChg chg="del">
          <ac:chgData name="高藤 洋平" userId="4752382e91bc7652" providerId="LiveId" clId="{9C9B9C18-687A-437F-A2C4-C03E8C1529DD}" dt="2022-12-28T12:51:39.726" v="11190" actId="478"/>
          <ac:picMkLst>
            <pc:docMk/>
            <pc:sldMk cId="217123557" sldId="280"/>
            <ac:picMk id="15362" creationId="{D2AFED60-D466-6DDC-EE85-E03738D6DF25}"/>
          </ac:picMkLst>
        </pc:picChg>
        <pc:picChg chg="del">
          <ac:chgData name="高藤 洋平" userId="4752382e91bc7652" providerId="LiveId" clId="{9C9B9C18-687A-437F-A2C4-C03E8C1529DD}" dt="2022-12-28T12:51:39.726" v="11190" actId="478"/>
          <ac:picMkLst>
            <pc:docMk/>
            <pc:sldMk cId="217123557" sldId="280"/>
            <ac:picMk id="15364" creationId="{5478DE00-3716-5EC6-AB07-CD35E73E3F2D}"/>
          </ac:picMkLst>
        </pc:picChg>
      </pc:sldChg>
      <pc:sldChg chg="addSp delSp modSp add mod">
        <pc:chgData name="高藤 洋平" userId="4752382e91bc7652" providerId="LiveId" clId="{9C9B9C18-687A-437F-A2C4-C03E8C1529DD}" dt="2022-12-30T11:05:49.110" v="42241" actId="207"/>
        <pc:sldMkLst>
          <pc:docMk/>
          <pc:sldMk cId="2135167909" sldId="281"/>
        </pc:sldMkLst>
        <pc:spChg chg="add mod">
          <ac:chgData name="高藤 洋平" userId="4752382e91bc7652" providerId="LiveId" clId="{9C9B9C18-687A-437F-A2C4-C03E8C1529DD}" dt="2022-12-29T13:11:31.061" v="41210" actId="1076"/>
          <ac:spMkLst>
            <pc:docMk/>
            <pc:sldMk cId="2135167909" sldId="281"/>
            <ac:spMk id="2" creationId="{3A5AC5E2-828C-B2E4-1B41-6ED0470835A1}"/>
          </ac:spMkLst>
        </pc:spChg>
        <pc:spChg chg="del mod">
          <ac:chgData name="高藤 洋平" userId="4752382e91bc7652" providerId="LiveId" clId="{9C9B9C18-687A-437F-A2C4-C03E8C1529DD}" dt="2022-12-29T11:17:44.607" v="36066" actId="478"/>
          <ac:spMkLst>
            <pc:docMk/>
            <pc:sldMk cId="2135167909" sldId="281"/>
            <ac:spMk id="3" creationId="{DDD73AC4-C304-9CA5-FE4D-B4576CD40E30}"/>
          </ac:spMkLst>
        </pc:spChg>
        <pc:spChg chg="add del mod">
          <ac:chgData name="高藤 洋平" userId="4752382e91bc7652" providerId="LiveId" clId="{9C9B9C18-687A-437F-A2C4-C03E8C1529DD}" dt="2022-12-29T11:17:44.607" v="36066" actId="478"/>
          <ac:spMkLst>
            <pc:docMk/>
            <pc:sldMk cId="2135167909" sldId="281"/>
            <ac:spMk id="4" creationId="{31915263-1ABE-5C50-F581-1D5533F3435C}"/>
          </ac:spMkLst>
        </pc:spChg>
        <pc:spChg chg="del">
          <ac:chgData name="高藤 洋平" userId="4752382e91bc7652" providerId="LiveId" clId="{9C9B9C18-687A-437F-A2C4-C03E8C1529DD}" dt="2022-12-28T13:50:21.241" v="12124" actId="478"/>
          <ac:spMkLst>
            <pc:docMk/>
            <pc:sldMk cId="2135167909" sldId="281"/>
            <ac:spMk id="5" creationId="{7210B008-41F1-2355-CBC6-C62180ECA12E}"/>
          </ac:spMkLst>
        </pc:spChg>
        <pc:spChg chg="add mod">
          <ac:chgData name="高藤 洋平" userId="4752382e91bc7652" providerId="LiveId" clId="{9C9B9C18-687A-437F-A2C4-C03E8C1529DD}" dt="2022-12-29T13:40:39.050" v="41733" actId="20577"/>
          <ac:spMkLst>
            <pc:docMk/>
            <pc:sldMk cId="2135167909" sldId="281"/>
            <ac:spMk id="5" creationId="{D18C6464-922E-5434-2208-C87D95A0B980}"/>
          </ac:spMkLst>
        </pc:spChg>
        <pc:spChg chg="add del mod">
          <ac:chgData name="高藤 洋平" userId="4752382e91bc7652" providerId="LiveId" clId="{9C9B9C18-687A-437F-A2C4-C03E8C1529DD}" dt="2022-12-29T13:08:06.517" v="40988" actId="478"/>
          <ac:spMkLst>
            <pc:docMk/>
            <pc:sldMk cId="2135167909" sldId="281"/>
            <ac:spMk id="6" creationId="{2AE14B44-339E-C14D-331D-0A8FDB5DB0AB}"/>
          </ac:spMkLst>
        </pc:spChg>
        <pc:spChg chg="del">
          <ac:chgData name="高藤 洋平" userId="4752382e91bc7652" providerId="LiveId" clId="{9C9B9C18-687A-437F-A2C4-C03E8C1529DD}" dt="2022-12-30T10:22:24.320" v="42154" actId="478"/>
          <ac:spMkLst>
            <pc:docMk/>
            <pc:sldMk cId="2135167909" sldId="281"/>
            <ac:spMk id="7" creationId="{97440501-526F-4017-B416-696EBEE7CBC7}"/>
          </ac:spMkLst>
        </pc:spChg>
        <pc:spChg chg="mod">
          <ac:chgData name="高藤 洋平" userId="4752382e91bc7652" providerId="LiveId" clId="{9C9B9C18-687A-437F-A2C4-C03E8C1529DD}" dt="2022-12-30T11:05:49.110" v="42241" actId="207"/>
          <ac:spMkLst>
            <pc:docMk/>
            <pc:sldMk cId="2135167909" sldId="281"/>
            <ac:spMk id="8" creationId="{87F24FDF-CA3D-60D1-366A-734E513CC6F7}"/>
          </ac:spMkLst>
        </pc:spChg>
        <pc:spChg chg="mod">
          <ac:chgData name="高藤 洋平" userId="4752382e91bc7652" providerId="LiveId" clId="{9C9B9C18-687A-437F-A2C4-C03E8C1529DD}" dt="2022-12-29T09:41:30.236" v="35185"/>
          <ac:spMkLst>
            <pc:docMk/>
            <pc:sldMk cId="2135167909" sldId="281"/>
            <ac:spMk id="9" creationId="{2193E466-83D5-7311-2C77-C6B17B6962C9}"/>
          </ac:spMkLst>
        </pc:spChg>
        <pc:spChg chg="mod">
          <ac:chgData name="高藤 洋平" userId="4752382e91bc7652" providerId="LiveId" clId="{9C9B9C18-687A-437F-A2C4-C03E8C1529DD}" dt="2022-12-29T13:07:46.619" v="40986" actId="1035"/>
          <ac:spMkLst>
            <pc:docMk/>
            <pc:sldMk cId="2135167909" sldId="281"/>
            <ac:spMk id="11" creationId="{50A97045-3129-4ECC-D980-D5B4F18AF269}"/>
          </ac:spMkLst>
        </pc:spChg>
        <pc:spChg chg="add mod">
          <ac:chgData name="高藤 洋平" userId="4752382e91bc7652" providerId="LiveId" clId="{9C9B9C18-687A-437F-A2C4-C03E8C1529DD}" dt="2022-12-29T13:10:52.213" v="41208" actId="1076"/>
          <ac:spMkLst>
            <pc:docMk/>
            <pc:sldMk cId="2135167909" sldId="281"/>
            <ac:spMk id="13" creationId="{697A335E-0175-CED9-96FD-CAEC0E5655D9}"/>
          </ac:spMkLst>
        </pc:spChg>
        <pc:spChg chg="add mod">
          <ac:chgData name="高藤 洋平" userId="4752382e91bc7652" providerId="LiveId" clId="{9C9B9C18-687A-437F-A2C4-C03E8C1529DD}" dt="2022-12-29T13:40:02.466" v="41722" actId="1076"/>
          <ac:spMkLst>
            <pc:docMk/>
            <pc:sldMk cId="2135167909" sldId="281"/>
            <ac:spMk id="16" creationId="{E7C3875F-406B-0A66-F7CD-4EFF8714F402}"/>
          </ac:spMkLst>
        </pc:spChg>
        <pc:spChg chg="add mod">
          <ac:chgData name="高藤 洋平" userId="4752382e91bc7652" providerId="LiveId" clId="{9C9B9C18-687A-437F-A2C4-C03E8C1529DD}" dt="2022-12-29T13:40:05.210" v="41723" actId="1076"/>
          <ac:spMkLst>
            <pc:docMk/>
            <pc:sldMk cId="2135167909" sldId="281"/>
            <ac:spMk id="17" creationId="{8635B706-B483-B38F-BD24-241002D3BE5E}"/>
          </ac:spMkLst>
        </pc:spChg>
        <pc:spChg chg="add mod">
          <ac:chgData name="高藤 洋平" userId="4752382e91bc7652" providerId="LiveId" clId="{9C9B9C18-687A-437F-A2C4-C03E8C1529DD}" dt="2022-12-29T13:39:59.515" v="41721" actId="1076"/>
          <ac:spMkLst>
            <pc:docMk/>
            <pc:sldMk cId="2135167909" sldId="281"/>
            <ac:spMk id="19" creationId="{50FDFC9F-681C-B4CD-6D3A-351169CE5807}"/>
          </ac:spMkLst>
        </pc:spChg>
        <pc:spChg chg="add mod">
          <ac:chgData name="高藤 洋平" userId="4752382e91bc7652" providerId="LiveId" clId="{9C9B9C18-687A-437F-A2C4-C03E8C1529DD}" dt="2022-12-29T13:41:12.803" v="41734" actId="1076"/>
          <ac:spMkLst>
            <pc:docMk/>
            <pc:sldMk cId="2135167909" sldId="281"/>
            <ac:spMk id="22" creationId="{867C545D-B9FA-164B-75A2-1E3F69B1BE38}"/>
          </ac:spMkLst>
        </pc:spChg>
        <pc:spChg chg="add mod">
          <ac:chgData name="高藤 洋平" userId="4752382e91bc7652" providerId="LiveId" clId="{9C9B9C18-687A-437F-A2C4-C03E8C1529DD}" dt="2022-12-29T13:41:12.803" v="41734" actId="1076"/>
          <ac:spMkLst>
            <pc:docMk/>
            <pc:sldMk cId="2135167909" sldId="281"/>
            <ac:spMk id="23" creationId="{B0C4BC67-C20F-C3F3-4BA5-311D27CE35A2}"/>
          </ac:spMkLst>
        </pc:spChg>
        <pc:spChg chg="add mod">
          <ac:chgData name="高藤 洋平" userId="4752382e91bc7652" providerId="LiveId" clId="{9C9B9C18-687A-437F-A2C4-C03E8C1529DD}" dt="2022-12-29T13:41:12.803" v="41734" actId="1076"/>
          <ac:spMkLst>
            <pc:docMk/>
            <pc:sldMk cId="2135167909" sldId="281"/>
            <ac:spMk id="25" creationId="{FF9BA2D5-145F-5199-E4B5-5852619BCE5D}"/>
          </ac:spMkLst>
        </pc:spChg>
        <pc:graphicFrameChg chg="add mod modGraphic">
          <ac:chgData name="高藤 洋平" userId="4752382e91bc7652" providerId="LiveId" clId="{9C9B9C18-687A-437F-A2C4-C03E8C1529DD}" dt="2022-12-29T13:10:52.213" v="41208" actId="1076"/>
          <ac:graphicFrameMkLst>
            <pc:docMk/>
            <pc:sldMk cId="2135167909" sldId="281"/>
            <ac:graphicFrameMk id="12" creationId="{B5D98344-D06C-D0BF-605A-C467D26E0778}"/>
          </ac:graphicFrameMkLst>
        </pc:graphicFrameChg>
        <pc:picChg chg="add mod modCrop">
          <ac:chgData name="高藤 洋平" userId="4752382e91bc7652" providerId="LiveId" clId="{9C9B9C18-687A-437F-A2C4-C03E8C1529DD}" dt="2022-12-29T13:39:56.298" v="41720" actId="14100"/>
          <ac:picMkLst>
            <pc:docMk/>
            <pc:sldMk cId="2135167909" sldId="281"/>
            <ac:picMk id="15" creationId="{FDCF59E8-486F-DC75-A79F-4B43E72D7CBE}"/>
          </ac:picMkLst>
        </pc:picChg>
        <pc:picChg chg="add mod">
          <ac:chgData name="高藤 洋平" userId="4752382e91bc7652" providerId="LiveId" clId="{9C9B9C18-687A-437F-A2C4-C03E8C1529DD}" dt="2022-12-29T13:41:12.803" v="41734" actId="1076"/>
          <ac:picMkLst>
            <pc:docMk/>
            <pc:sldMk cId="2135167909" sldId="281"/>
            <ac:picMk id="21" creationId="{14F75D25-2AFA-0994-5983-95793829FFC7}"/>
          </ac:picMkLst>
        </pc:picChg>
        <pc:picChg chg="del mod">
          <ac:chgData name="高藤 洋平" userId="4752382e91bc7652" providerId="LiveId" clId="{9C9B9C18-687A-437F-A2C4-C03E8C1529DD}" dt="2022-12-29T11:17:44.607" v="36066" actId="478"/>
          <ac:picMkLst>
            <pc:docMk/>
            <pc:sldMk cId="2135167909" sldId="281"/>
            <ac:picMk id="23554" creationId="{1BDC9610-B1F6-819E-C69F-A7F7887A4538}"/>
          </ac:picMkLst>
        </pc:picChg>
      </pc:sldChg>
      <pc:sldChg chg="addSp delSp modSp add mod ord">
        <pc:chgData name="高藤 洋平" userId="4752382e91bc7652" providerId="LiveId" clId="{9C9B9C18-687A-437F-A2C4-C03E8C1529DD}" dt="2022-12-30T11:05:21.386" v="42234" actId="207"/>
        <pc:sldMkLst>
          <pc:docMk/>
          <pc:sldMk cId="2138477060" sldId="282"/>
        </pc:sldMkLst>
        <pc:spChg chg="del">
          <ac:chgData name="高藤 洋平" userId="4752382e91bc7652" providerId="LiveId" clId="{9C9B9C18-687A-437F-A2C4-C03E8C1529DD}" dt="2022-12-29T03:06:43.195" v="18471" actId="478"/>
          <ac:spMkLst>
            <pc:docMk/>
            <pc:sldMk cId="2138477060" sldId="282"/>
            <ac:spMk id="2" creationId="{DC148D91-E2B7-4364-CACA-D1BB41DE54FF}"/>
          </ac:spMkLst>
        </pc:spChg>
        <pc:spChg chg="mod">
          <ac:chgData name="高藤 洋平" userId="4752382e91bc7652" providerId="LiveId" clId="{9C9B9C18-687A-437F-A2C4-C03E8C1529DD}" dt="2022-12-30T05:58:42.280" v="42037" actId="1076"/>
          <ac:spMkLst>
            <pc:docMk/>
            <pc:sldMk cId="2138477060" sldId="282"/>
            <ac:spMk id="4" creationId="{622E5949-DAFA-FFD3-4DFC-66312FCE4215}"/>
          </ac:spMkLst>
        </pc:spChg>
        <pc:spChg chg="mod">
          <ac:chgData name="高藤 洋平" userId="4752382e91bc7652" providerId="LiveId" clId="{9C9B9C18-687A-437F-A2C4-C03E8C1529DD}" dt="2022-12-30T05:59:00.969" v="42039" actId="1076"/>
          <ac:spMkLst>
            <pc:docMk/>
            <pc:sldMk cId="2138477060" sldId="282"/>
            <ac:spMk id="6" creationId="{DFA8DE0D-EE03-D6BC-8F83-32362E746F4B}"/>
          </ac:spMkLst>
        </pc:spChg>
        <pc:spChg chg="del">
          <ac:chgData name="高藤 洋平" userId="4752382e91bc7652" providerId="LiveId" clId="{9C9B9C18-687A-437F-A2C4-C03E8C1529DD}" dt="2022-12-30T10:18:24.468" v="42146" actId="478"/>
          <ac:spMkLst>
            <pc:docMk/>
            <pc:sldMk cId="2138477060" sldId="282"/>
            <ac:spMk id="7" creationId="{97440501-526F-4017-B416-696EBEE7CBC7}"/>
          </ac:spMkLst>
        </pc:spChg>
        <pc:spChg chg="mod">
          <ac:chgData name="高藤 洋平" userId="4752382e91bc7652" providerId="LiveId" clId="{9C9B9C18-687A-437F-A2C4-C03E8C1529DD}" dt="2022-12-30T11:05:21.386" v="42234" actId="207"/>
          <ac:spMkLst>
            <pc:docMk/>
            <pc:sldMk cId="2138477060" sldId="282"/>
            <ac:spMk id="8" creationId="{87F24FDF-CA3D-60D1-366A-734E513CC6F7}"/>
          </ac:spMkLst>
        </pc:spChg>
        <pc:spChg chg="mod">
          <ac:chgData name="高藤 洋平" userId="4752382e91bc7652" providerId="LiveId" clId="{9C9B9C18-687A-437F-A2C4-C03E8C1529DD}" dt="2022-12-29T12:58:35.834" v="40581"/>
          <ac:spMkLst>
            <pc:docMk/>
            <pc:sldMk cId="2138477060" sldId="282"/>
            <ac:spMk id="12" creationId="{F35D685A-C82F-91D7-FC38-938DF09A568A}"/>
          </ac:spMkLst>
        </pc:spChg>
        <pc:spChg chg="mod">
          <ac:chgData name="高藤 洋平" userId="4752382e91bc7652" providerId="LiveId" clId="{9C9B9C18-687A-437F-A2C4-C03E8C1529DD}" dt="2022-12-29T12:58:39.898" v="40596"/>
          <ac:spMkLst>
            <pc:docMk/>
            <pc:sldMk cId="2138477060" sldId="282"/>
            <ac:spMk id="13" creationId="{B64220C3-835A-DA62-E4F1-7CFFB18837A6}"/>
          </ac:spMkLst>
        </pc:spChg>
        <pc:spChg chg="mod">
          <ac:chgData name="高藤 洋平" userId="4752382e91bc7652" providerId="LiveId" clId="{9C9B9C18-687A-437F-A2C4-C03E8C1529DD}" dt="2022-12-30T05:58:37.192" v="42036" actId="1076"/>
          <ac:spMkLst>
            <pc:docMk/>
            <pc:sldMk cId="2138477060" sldId="282"/>
            <ac:spMk id="14" creationId="{B0738E37-DC61-CAF2-D696-E0DAAE08CD3D}"/>
          </ac:spMkLst>
        </pc:spChg>
        <pc:spChg chg="del">
          <ac:chgData name="高藤 洋平" userId="4752382e91bc7652" providerId="LiveId" clId="{9C9B9C18-687A-437F-A2C4-C03E8C1529DD}" dt="2022-12-29T03:06:50.422" v="18473" actId="478"/>
          <ac:spMkLst>
            <pc:docMk/>
            <pc:sldMk cId="2138477060" sldId="282"/>
            <ac:spMk id="15" creationId="{FE2BF928-B736-BD40-3BC5-79551F655238}"/>
          </ac:spMkLst>
        </pc:spChg>
        <pc:spChg chg="mod">
          <ac:chgData name="高藤 洋平" userId="4752382e91bc7652" providerId="LiveId" clId="{9C9B9C18-687A-437F-A2C4-C03E8C1529DD}" dt="2022-12-29T03:54:41.549" v="20250" actId="1076"/>
          <ac:spMkLst>
            <pc:docMk/>
            <pc:sldMk cId="2138477060" sldId="282"/>
            <ac:spMk id="17" creationId="{3C04DAAE-FF56-9BAD-FAA0-DBC5A775143F}"/>
          </ac:spMkLst>
        </pc:spChg>
        <pc:spChg chg="add mod">
          <ac:chgData name="高藤 洋平" userId="4752382e91bc7652" providerId="LiveId" clId="{9C9B9C18-687A-437F-A2C4-C03E8C1529DD}" dt="2022-12-29T03:54:07.507" v="20246" actId="3062"/>
          <ac:spMkLst>
            <pc:docMk/>
            <pc:sldMk cId="2138477060" sldId="282"/>
            <ac:spMk id="20" creationId="{EB5ED95C-8A39-C6FA-76C7-05AF0FE9476A}"/>
          </ac:spMkLst>
        </pc:spChg>
        <pc:spChg chg="del">
          <ac:chgData name="高藤 洋平" userId="4752382e91bc7652" providerId="LiveId" clId="{9C9B9C18-687A-437F-A2C4-C03E8C1529DD}" dt="2022-12-29T03:06:43.195" v="18471" actId="478"/>
          <ac:spMkLst>
            <pc:docMk/>
            <pc:sldMk cId="2138477060" sldId="282"/>
            <ac:spMk id="21" creationId="{4CA9D94B-BD49-F8FE-52E3-7DA855844798}"/>
          </ac:spMkLst>
        </pc:spChg>
        <pc:picChg chg="add del mod">
          <ac:chgData name="高藤 洋平" userId="4752382e91bc7652" providerId="LiveId" clId="{9C9B9C18-687A-437F-A2C4-C03E8C1529DD}" dt="2022-12-29T03:20:57.266" v="19160" actId="21"/>
          <ac:picMkLst>
            <pc:docMk/>
            <pc:sldMk cId="2138477060" sldId="282"/>
            <ac:picMk id="5" creationId="{CF9DC0D4-2EB2-7F97-D9C3-0DB94A85EC91}"/>
          </ac:picMkLst>
        </pc:picChg>
        <pc:picChg chg="add mod">
          <ac:chgData name="高藤 洋平" userId="4752382e91bc7652" providerId="LiveId" clId="{9C9B9C18-687A-437F-A2C4-C03E8C1529DD}" dt="2022-12-29T03:53:38.070" v="20244" actId="1076"/>
          <ac:picMkLst>
            <pc:docMk/>
            <pc:sldMk cId="2138477060" sldId="282"/>
            <ac:picMk id="11" creationId="{08CBA307-FF1F-E7F6-F279-A15596A2D7D2}"/>
          </ac:picMkLst>
        </pc:picChg>
        <pc:picChg chg="del">
          <ac:chgData name="高藤 洋平" userId="4752382e91bc7652" providerId="LiveId" clId="{9C9B9C18-687A-437F-A2C4-C03E8C1529DD}" dt="2022-12-29T03:06:50.422" v="18473" actId="478"/>
          <ac:picMkLst>
            <pc:docMk/>
            <pc:sldMk cId="2138477060" sldId="282"/>
            <ac:picMk id="16" creationId="{FD408426-28BA-A8C1-5DCC-8C460BBAB80C}"/>
          </ac:picMkLst>
        </pc:picChg>
        <pc:picChg chg="mod">
          <ac:chgData name="高藤 洋平" userId="4752382e91bc7652" providerId="LiveId" clId="{9C9B9C18-687A-437F-A2C4-C03E8C1529DD}" dt="2022-12-29T03:54:41.549" v="20250" actId="1076"/>
          <ac:picMkLst>
            <pc:docMk/>
            <pc:sldMk cId="2138477060" sldId="282"/>
            <ac:picMk id="19" creationId="{1E1DDF79-8CEF-5D75-BDFE-2122CC18BCD3}"/>
          </ac:picMkLst>
        </pc:picChg>
        <pc:picChg chg="del">
          <ac:chgData name="高藤 洋平" userId="4752382e91bc7652" providerId="LiveId" clId="{9C9B9C18-687A-437F-A2C4-C03E8C1529DD}" dt="2022-12-29T03:06:43.195" v="18471" actId="478"/>
          <ac:picMkLst>
            <pc:docMk/>
            <pc:sldMk cId="2138477060" sldId="282"/>
            <ac:picMk id="15362" creationId="{D2AFED60-D466-6DDC-EE85-E03738D6DF25}"/>
          </ac:picMkLst>
        </pc:picChg>
        <pc:picChg chg="mod">
          <ac:chgData name="高藤 洋平" userId="4752382e91bc7652" providerId="LiveId" clId="{9C9B9C18-687A-437F-A2C4-C03E8C1529DD}" dt="2022-12-30T05:59:00.969" v="42039" actId="1076"/>
          <ac:picMkLst>
            <pc:docMk/>
            <pc:sldMk cId="2138477060" sldId="282"/>
            <ac:picMk id="15364" creationId="{5478DE00-3716-5EC6-AB07-CD35E73E3F2D}"/>
          </ac:picMkLst>
        </pc:picChg>
      </pc:sldChg>
      <pc:sldChg chg="addSp delSp modSp add mod">
        <pc:chgData name="高藤 洋平" userId="4752382e91bc7652" providerId="LiveId" clId="{9C9B9C18-687A-437F-A2C4-C03E8C1529DD}" dt="2022-12-30T11:05:27.746" v="42236" actId="207"/>
        <pc:sldMkLst>
          <pc:docMk/>
          <pc:sldMk cId="3119735970" sldId="283"/>
        </pc:sldMkLst>
        <pc:spChg chg="mod">
          <ac:chgData name="高藤 洋平" userId="4752382e91bc7652" providerId="LiveId" clId="{9C9B9C18-687A-437F-A2C4-C03E8C1529DD}" dt="2022-12-30T05:59:33.424" v="42041" actId="1076"/>
          <ac:spMkLst>
            <pc:docMk/>
            <pc:sldMk cId="3119735970" sldId="283"/>
            <ac:spMk id="2" creationId="{57D9F170-CB33-7057-D4C4-027EFD3CC22B}"/>
          </ac:spMkLst>
        </pc:spChg>
        <pc:spChg chg="mod">
          <ac:chgData name="高藤 洋平" userId="4752382e91bc7652" providerId="LiveId" clId="{9C9B9C18-687A-437F-A2C4-C03E8C1529DD}" dt="2022-12-29T13:01:56.196" v="40885"/>
          <ac:spMkLst>
            <pc:docMk/>
            <pc:sldMk cId="3119735970" sldId="283"/>
            <ac:spMk id="3" creationId="{6ACEA003-CF4B-B514-F857-FBD13AE9EFDC}"/>
          </ac:spMkLst>
        </pc:spChg>
        <pc:spChg chg="del">
          <ac:chgData name="高藤 洋平" userId="4752382e91bc7652" providerId="LiveId" clId="{9C9B9C18-687A-437F-A2C4-C03E8C1529DD}" dt="2022-12-29T06:41:22.715" v="25269" actId="478"/>
          <ac:spMkLst>
            <pc:docMk/>
            <pc:sldMk cId="3119735970" sldId="283"/>
            <ac:spMk id="5" creationId="{6CDC06F6-557C-345D-F210-80EB99B1C105}"/>
          </ac:spMkLst>
        </pc:spChg>
        <pc:spChg chg="del">
          <ac:chgData name="高藤 洋平" userId="4752382e91bc7652" providerId="LiveId" clId="{9C9B9C18-687A-437F-A2C4-C03E8C1529DD}" dt="2022-12-30T10:21:49.586" v="42148" actId="478"/>
          <ac:spMkLst>
            <pc:docMk/>
            <pc:sldMk cId="3119735970" sldId="283"/>
            <ac:spMk id="7" creationId="{97440501-526F-4017-B416-696EBEE7CBC7}"/>
          </ac:spMkLst>
        </pc:spChg>
        <pc:spChg chg="mod">
          <ac:chgData name="高藤 洋平" userId="4752382e91bc7652" providerId="LiveId" clId="{9C9B9C18-687A-437F-A2C4-C03E8C1529DD}" dt="2022-12-30T11:05:27.746" v="42236" actId="207"/>
          <ac:spMkLst>
            <pc:docMk/>
            <pc:sldMk cId="3119735970" sldId="283"/>
            <ac:spMk id="8" creationId="{87F24FDF-CA3D-60D1-366A-734E513CC6F7}"/>
          </ac:spMkLst>
        </pc:spChg>
        <pc:spChg chg="mod">
          <ac:chgData name="高藤 洋平" userId="4752382e91bc7652" providerId="LiveId" clId="{9C9B9C18-687A-437F-A2C4-C03E8C1529DD}" dt="2022-12-29T06:41:29.103" v="25270" actId="1076"/>
          <ac:spMkLst>
            <pc:docMk/>
            <pc:sldMk cId="3119735970" sldId="283"/>
            <ac:spMk id="11" creationId="{FB697668-7A36-0B2D-939F-3D802576F9D6}"/>
          </ac:spMkLst>
        </pc:spChg>
        <pc:spChg chg="del">
          <ac:chgData name="高藤 洋平" userId="4752382e91bc7652" providerId="LiveId" clId="{9C9B9C18-687A-437F-A2C4-C03E8C1529DD}" dt="2022-12-29T06:41:22.715" v="25269" actId="478"/>
          <ac:spMkLst>
            <pc:docMk/>
            <pc:sldMk cId="3119735970" sldId="283"/>
            <ac:spMk id="15" creationId="{89DBD7D2-5200-A601-BB66-E2AFC678A66E}"/>
          </ac:spMkLst>
        </pc:spChg>
        <pc:spChg chg="del">
          <ac:chgData name="高藤 洋平" userId="4752382e91bc7652" providerId="LiveId" clId="{9C9B9C18-687A-437F-A2C4-C03E8C1529DD}" dt="2022-12-29T06:41:22.715" v="25269" actId="478"/>
          <ac:spMkLst>
            <pc:docMk/>
            <pc:sldMk cId="3119735970" sldId="283"/>
            <ac:spMk id="16" creationId="{F6E5F8E7-D0D2-B0FE-27D0-7BFAA0F8EEF8}"/>
          </ac:spMkLst>
        </pc:spChg>
        <pc:spChg chg="add mod">
          <ac:chgData name="高藤 洋平" userId="4752382e91bc7652" providerId="LiveId" clId="{9C9B9C18-687A-437F-A2C4-C03E8C1529DD}" dt="2022-12-29T06:52:48.616" v="25911" actId="6549"/>
          <ac:spMkLst>
            <pc:docMk/>
            <pc:sldMk cId="3119735970" sldId="283"/>
            <ac:spMk id="19" creationId="{EC6FAE03-A563-BAF8-E548-81AE97FC520D}"/>
          </ac:spMkLst>
        </pc:spChg>
        <pc:spChg chg="mod">
          <ac:chgData name="高藤 洋平" userId="4752382e91bc7652" providerId="LiveId" clId="{9C9B9C18-687A-437F-A2C4-C03E8C1529DD}" dt="2022-12-30T05:59:40.777" v="42042" actId="1076"/>
          <ac:spMkLst>
            <pc:docMk/>
            <pc:sldMk cId="3119735970" sldId="283"/>
            <ac:spMk id="21" creationId="{4CA9D94B-BD49-F8FE-52E3-7DA855844798}"/>
          </ac:spMkLst>
        </pc:spChg>
        <pc:spChg chg="del">
          <ac:chgData name="高藤 洋平" userId="4752382e91bc7652" providerId="LiveId" clId="{9C9B9C18-687A-437F-A2C4-C03E8C1529DD}" dt="2022-12-29T06:41:22.715" v="25269" actId="478"/>
          <ac:spMkLst>
            <pc:docMk/>
            <pc:sldMk cId="3119735970" sldId="283"/>
            <ac:spMk id="23" creationId="{E067DBCF-C190-B718-67B9-566A5AD137B8}"/>
          </ac:spMkLst>
        </pc:spChg>
        <pc:spChg chg="add mod">
          <ac:chgData name="高藤 洋平" userId="4752382e91bc7652" providerId="LiveId" clId="{9C9B9C18-687A-437F-A2C4-C03E8C1529DD}" dt="2022-12-29T06:59:02.166" v="25956" actId="14100"/>
          <ac:spMkLst>
            <pc:docMk/>
            <pc:sldMk cId="3119735970" sldId="283"/>
            <ac:spMk id="26" creationId="{E6B0A782-C4FD-175E-4F7C-8E4DAB2DD462}"/>
          </ac:spMkLst>
        </pc:spChg>
        <pc:spChg chg="add mod">
          <ac:chgData name="高藤 洋平" userId="4752382e91bc7652" providerId="LiveId" clId="{9C9B9C18-687A-437F-A2C4-C03E8C1529DD}" dt="2022-12-29T06:58:51.958" v="25954" actId="1076"/>
          <ac:spMkLst>
            <pc:docMk/>
            <pc:sldMk cId="3119735970" sldId="283"/>
            <ac:spMk id="27" creationId="{820CB6D7-7D04-61D2-2B4D-89A75043820B}"/>
          </ac:spMkLst>
        </pc:spChg>
        <pc:spChg chg="add del mod">
          <ac:chgData name="高藤 洋平" userId="4752382e91bc7652" providerId="LiveId" clId="{9C9B9C18-687A-437F-A2C4-C03E8C1529DD}" dt="2022-12-29T06:59:58.090" v="26056" actId="478"/>
          <ac:spMkLst>
            <pc:docMk/>
            <pc:sldMk cId="3119735970" sldId="283"/>
            <ac:spMk id="28" creationId="{2C398F46-81D3-7984-0DC3-FB23AFB2C71B}"/>
          </ac:spMkLst>
        </pc:spChg>
        <pc:spChg chg="add mod">
          <ac:chgData name="高藤 洋平" userId="4752382e91bc7652" providerId="LiveId" clId="{9C9B9C18-687A-437F-A2C4-C03E8C1529DD}" dt="2022-12-29T07:01:20.105" v="26295" actId="14100"/>
          <ac:spMkLst>
            <pc:docMk/>
            <pc:sldMk cId="3119735970" sldId="283"/>
            <ac:spMk id="29" creationId="{4AFBC533-41DF-1528-A10C-6A979DE1F6C5}"/>
          </ac:spMkLst>
        </pc:spChg>
        <pc:picChg chg="mod">
          <ac:chgData name="高藤 洋平" userId="4752382e91bc7652" providerId="LiveId" clId="{9C9B9C18-687A-437F-A2C4-C03E8C1529DD}" dt="2022-12-29T07:11:35.981" v="26683" actId="1076"/>
          <ac:picMkLst>
            <pc:docMk/>
            <pc:sldMk cId="3119735970" sldId="283"/>
            <ac:picMk id="4" creationId="{A757CFB5-235E-4543-7E96-EA73AAA0742F}"/>
          </ac:picMkLst>
        </pc:picChg>
        <pc:picChg chg="mod">
          <ac:chgData name="高藤 洋平" userId="4752382e91bc7652" providerId="LiveId" clId="{9C9B9C18-687A-437F-A2C4-C03E8C1529DD}" dt="2022-12-29T07:11:33.365" v="26681" actId="1076"/>
          <ac:picMkLst>
            <pc:docMk/>
            <pc:sldMk cId="3119735970" sldId="283"/>
            <ac:picMk id="12" creationId="{196AABBD-700A-5632-59F7-AD550B2BE752}"/>
          </ac:picMkLst>
        </pc:picChg>
        <pc:picChg chg="del">
          <ac:chgData name="高藤 洋平" userId="4752382e91bc7652" providerId="LiveId" clId="{9C9B9C18-687A-437F-A2C4-C03E8C1529DD}" dt="2022-12-29T06:41:48.687" v="25275" actId="478"/>
          <ac:picMkLst>
            <pc:docMk/>
            <pc:sldMk cId="3119735970" sldId="283"/>
            <ac:picMk id="13" creationId="{1D09F950-0667-4284-8344-E9DEB3A896C2}"/>
          </ac:picMkLst>
        </pc:picChg>
        <pc:picChg chg="mod">
          <ac:chgData name="高藤 洋平" userId="4752382e91bc7652" providerId="LiveId" clId="{9C9B9C18-687A-437F-A2C4-C03E8C1529DD}" dt="2022-12-29T07:11:34.421" v="26682" actId="1076"/>
          <ac:picMkLst>
            <pc:docMk/>
            <pc:sldMk cId="3119735970" sldId="283"/>
            <ac:picMk id="14" creationId="{EBBAEC33-F9DA-C4E7-AA14-8CF1239083B7}"/>
          </ac:picMkLst>
        </pc:picChg>
        <pc:picChg chg="add mod">
          <ac:chgData name="高藤 洋平" userId="4752382e91bc7652" providerId="LiveId" clId="{9C9B9C18-687A-437F-A2C4-C03E8C1529DD}" dt="2022-12-29T07:02:57.292" v="26317" actId="14100"/>
          <ac:picMkLst>
            <pc:docMk/>
            <pc:sldMk cId="3119735970" sldId="283"/>
            <ac:picMk id="17" creationId="{E65509AC-7BF3-2AB0-9075-22C0C3855347}"/>
          </ac:picMkLst>
        </pc:picChg>
        <pc:picChg chg="del">
          <ac:chgData name="高藤 洋平" userId="4752382e91bc7652" providerId="LiveId" clId="{9C9B9C18-687A-437F-A2C4-C03E8C1529DD}" dt="2022-12-29T06:41:22.715" v="25269" actId="478"/>
          <ac:picMkLst>
            <pc:docMk/>
            <pc:sldMk cId="3119735970" sldId="283"/>
            <ac:picMk id="22" creationId="{79AA8F87-246E-AC2F-1619-A07FFEF6AE0C}"/>
          </ac:picMkLst>
        </pc:picChg>
        <pc:picChg chg="add mod">
          <ac:chgData name="高藤 洋平" userId="4752382e91bc7652" providerId="LiveId" clId="{9C9B9C18-687A-437F-A2C4-C03E8C1529DD}" dt="2022-12-29T06:56:55.566" v="25916" actId="1076"/>
          <ac:picMkLst>
            <pc:docMk/>
            <pc:sldMk cId="3119735970" sldId="283"/>
            <ac:picMk id="25" creationId="{B6349AD8-ACD3-C724-521E-34781A724414}"/>
          </ac:picMkLst>
        </pc:picChg>
        <pc:picChg chg="mod">
          <ac:chgData name="高藤 洋平" userId="4752382e91bc7652" providerId="LiveId" clId="{9C9B9C18-687A-437F-A2C4-C03E8C1529DD}" dt="2022-12-30T05:59:40.777" v="42042" actId="1076"/>
          <ac:picMkLst>
            <pc:docMk/>
            <pc:sldMk cId="3119735970" sldId="283"/>
            <ac:picMk id="20482" creationId="{118399FC-6E90-E627-30A7-7E660426BFF1}"/>
          </ac:picMkLst>
        </pc:picChg>
      </pc:sldChg>
      <pc:sldChg chg="delSp modSp add mod">
        <pc:chgData name="高藤 洋平" userId="4752382e91bc7652" providerId="LiveId" clId="{9C9B9C18-687A-437F-A2C4-C03E8C1529DD}" dt="2022-12-30T11:05:53.617" v="42242" actId="207"/>
        <pc:sldMkLst>
          <pc:docMk/>
          <pc:sldMk cId="1837184939" sldId="284"/>
        </pc:sldMkLst>
        <pc:spChg chg="mod">
          <ac:chgData name="高藤 洋平" userId="4752382e91bc7652" providerId="LiveId" clId="{9C9B9C18-687A-437F-A2C4-C03E8C1529DD}" dt="2022-12-29T11:18:28.855" v="36141" actId="1076"/>
          <ac:spMkLst>
            <pc:docMk/>
            <pc:sldMk cId="1837184939" sldId="284"/>
            <ac:spMk id="3" creationId="{DDD73AC4-C304-9CA5-FE4D-B4576CD40E30}"/>
          </ac:spMkLst>
        </pc:spChg>
        <pc:spChg chg="mod">
          <ac:chgData name="高藤 洋平" userId="4752382e91bc7652" providerId="LiveId" clId="{9C9B9C18-687A-437F-A2C4-C03E8C1529DD}" dt="2022-12-29T11:20:07.464" v="36153" actId="6549"/>
          <ac:spMkLst>
            <pc:docMk/>
            <pc:sldMk cId="1837184939" sldId="284"/>
            <ac:spMk id="4" creationId="{31915263-1ABE-5C50-F581-1D5533F3435C}"/>
          </ac:spMkLst>
        </pc:spChg>
        <pc:spChg chg="del">
          <ac:chgData name="高藤 洋平" userId="4752382e91bc7652" providerId="LiveId" clId="{9C9B9C18-687A-437F-A2C4-C03E8C1529DD}" dt="2022-12-29T11:17:50.821" v="36067" actId="478"/>
          <ac:spMkLst>
            <pc:docMk/>
            <pc:sldMk cId="1837184939" sldId="284"/>
            <ac:spMk id="5" creationId="{D18C6464-922E-5434-2208-C87D95A0B980}"/>
          </ac:spMkLst>
        </pc:spChg>
        <pc:spChg chg="del">
          <ac:chgData name="高藤 洋平" userId="4752382e91bc7652" providerId="LiveId" clId="{9C9B9C18-687A-437F-A2C4-C03E8C1529DD}" dt="2022-12-30T10:22:37.749" v="42155" actId="478"/>
          <ac:spMkLst>
            <pc:docMk/>
            <pc:sldMk cId="1837184939" sldId="284"/>
            <ac:spMk id="7" creationId="{97440501-526F-4017-B416-696EBEE7CBC7}"/>
          </ac:spMkLst>
        </pc:spChg>
        <pc:spChg chg="mod">
          <ac:chgData name="高藤 洋平" userId="4752382e91bc7652" providerId="LiveId" clId="{9C9B9C18-687A-437F-A2C4-C03E8C1529DD}" dt="2022-12-30T11:05:53.617" v="42242" actId="207"/>
          <ac:spMkLst>
            <pc:docMk/>
            <pc:sldMk cId="1837184939" sldId="284"/>
            <ac:spMk id="8" creationId="{87F24FDF-CA3D-60D1-366A-734E513CC6F7}"/>
          </ac:spMkLst>
        </pc:spChg>
        <pc:picChg chg="mod">
          <ac:chgData name="高藤 洋平" userId="4752382e91bc7652" providerId="LiveId" clId="{9C9B9C18-687A-437F-A2C4-C03E8C1529DD}" dt="2022-12-29T11:18:28.855" v="36141" actId="1076"/>
          <ac:picMkLst>
            <pc:docMk/>
            <pc:sldMk cId="1837184939" sldId="284"/>
            <ac:picMk id="23554" creationId="{1BDC9610-B1F6-819E-C69F-A7F7887A4538}"/>
          </ac:picMkLst>
        </pc:picChg>
      </pc:sldChg>
      <pc:sldChg chg="addSp delSp modSp add mod setBg">
        <pc:chgData name="高藤 洋平" userId="4752382e91bc7652" providerId="LiveId" clId="{9C9B9C18-687A-437F-A2C4-C03E8C1529DD}" dt="2022-12-30T11:06:03.549" v="42245" actId="1035"/>
        <pc:sldMkLst>
          <pc:docMk/>
          <pc:sldMk cId="705629730" sldId="285"/>
        </pc:sldMkLst>
        <pc:spChg chg="del">
          <ac:chgData name="高藤 洋平" userId="4752382e91bc7652" providerId="LiveId" clId="{9C9B9C18-687A-437F-A2C4-C03E8C1529DD}" dt="2022-12-29T12:14:59.651" v="39353" actId="478"/>
          <ac:spMkLst>
            <pc:docMk/>
            <pc:sldMk cId="705629730" sldId="285"/>
            <ac:spMk id="2" creationId="{57D9F170-CB33-7057-D4C4-027EFD3CC22B}"/>
          </ac:spMkLst>
        </pc:spChg>
        <pc:spChg chg="mod">
          <ac:chgData name="高藤 洋平" userId="4752382e91bc7652" providerId="LiveId" clId="{9C9B9C18-687A-437F-A2C4-C03E8C1529DD}" dt="2022-12-29T12:14:41.131" v="39352" actId="1076"/>
          <ac:spMkLst>
            <pc:docMk/>
            <pc:sldMk cId="705629730" sldId="285"/>
            <ac:spMk id="3" creationId="{DDD73AC4-C304-9CA5-FE4D-B4576CD40E30}"/>
          </ac:spMkLst>
        </pc:spChg>
        <pc:spChg chg="del">
          <ac:chgData name="高藤 洋平" userId="4752382e91bc7652" providerId="LiveId" clId="{9C9B9C18-687A-437F-A2C4-C03E8C1529DD}" dt="2022-12-29T11:57:14.502" v="38726" actId="478"/>
          <ac:spMkLst>
            <pc:docMk/>
            <pc:sldMk cId="705629730" sldId="285"/>
            <ac:spMk id="5" creationId="{7210B008-41F1-2355-CBC6-C62180ECA12E}"/>
          </ac:spMkLst>
        </pc:spChg>
        <pc:spChg chg="del">
          <ac:chgData name="高藤 洋平" userId="4752382e91bc7652" providerId="LiveId" clId="{9C9B9C18-687A-437F-A2C4-C03E8C1529DD}" dt="2022-12-30T10:22:45.635" v="42157" actId="478"/>
          <ac:spMkLst>
            <pc:docMk/>
            <pc:sldMk cId="705629730" sldId="285"/>
            <ac:spMk id="7" creationId="{97440501-526F-4017-B416-696EBEE7CBC7}"/>
          </ac:spMkLst>
        </pc:spChg>
        <pc:spChg chg="mod">
          <ac:chgData name="高藤 洋平" userId="4752382e91bc7652" providerId="LiveId" clId="{9C9B9C18-687A-437F-A2C4-C03E8C1529DD}" dt="2022-12-30T11:06:03.549" v="42245" actId="1035"/>
          <ac:spMkLst>
            <pc:docMk/>
            <pc:sldMk cId="705629730" sldId="285"/>
            <ac:spMk id="8" creationId="{87F24FDF-CA3D-60D1-366A-734E513CC6F7}"/>
          </ac:spMkLst>
        </pc:spChg>
        <pc:spChg chg="mod">
          <ac:chgData name="高藤 洋平" userId="4752382e91bc7652" providerId="LiveId" clId="{9C9B9C18-687A-437F-A2C4-C03E8C1529DD}" dt="2022-12-29T14:08:40.968" v="41783" actId="6549"/>
          <ac:spMkLst>
            <pc:docMk/>
            <pc:sldMk cId="705629730" sldId="285"/>
            <ac:spMk id="11" creationId="{50A97045-3129-4ECC-D980-D5B4F18AF269}"/>
          </ac:spMkLst>
        </pc:spChg>
        <pc:spChg chg="del">
          <ac:chgData name="高藤 洋平" userId="4752382e91bc7652" providerId="LiveId" clId="{9C9B9C18-687A-437F-A2C4-C03E8C1529DD}" dt="2022-12-29T11:57:14.502" v="38726" actId="478"/>
          <ac:spMkLst>
            <pc:docMk/>
            <pc:sldMk cId="705629730" sldId="285"/>
            <ac:spMk id="13" creationId="{DE1B6386-1284-BF7E-4E51-897E46F4570A}"/>
          </ac:spMkLst>
        </pc:spChg>
        <pc:spChg chg="del">
          <ac:chgData name="高藤 洋平" userId="4752382e91bc7652" providerId="LiveId" clId="{9C9B9C18-687A-437F-A2C4-C03E8C1529DD}" dt="2022-12-29T11:57:27.174" v="38730" actId="478"/>
          <ac:spMkLst>
            <pc:docMk/>
            <pc:sldMk cId="705629730" sldId="285"/>
            <ac:spMk id="14" creationId="{0B7FBD8A-0970-9F62-5A75-88F244AF8A4E}"/>
          </ac:spMkLst>
        </pc:spChg>
        <pc:spChg chg="add del">
          <ac:chgData name="高藤 洋平" userId="4752382e91bc7652" providerId="LiveId" clId="{9C9B9C18-687A-437F-A2C4-C03E8C1529DD}" dt="2022-12-29T11:57:35.759" v="38733" actId="22"/>
          <ac:spMkLst>
            <pc:docMk/>
            <pc:sldMk cId="705629730" sldId="285"/>
            <ac:spMk id="15" creationId="{4CB3A180-BD1B-FAB3-87B2-F53D8F9D91E9}"/>
          </ac:spMkLst>
        </pc:spChg>
        <pc:spChg chg="del">
          <ac:chgData name="高藤 洋平" userId="4752382e91bc7652" providerId="LiveId" clId="{9C9B9C18-687A-437F-A2C4-C03E8C1529DD}" dt="2022-12-29T11:57:30.067" v="38731" actId="478"/>
          <ac:spMkLst>
            <pc:docMk/>
            <pc:sldMk cId="705629730" sldId="285"/>
            <ac:spMk id="17" creationId="{01853287-9068-81D5-DC00-DFD76BA84146}"/>
          </ac:spMkLst>
        </pc:spChg>
        <pc:spChg chg="add mod">
          <ac:chgData name="高藤 洋平" userId="4752382e91bc7652" providerId="LiveId" clId="{9C9B9C18-687A-437F-A2C4-C03E8C1529DD}" dt="2022-12-29T12:14:36.668" v="39351" actId="14100"/>
          <ac:spMkLst>
            <pc:docMk/>
            <pc:sldMk cId="705629730" sldId="285"/>
            <ac:spMk id="19" creationId="{69A7461E-1A35-347C-DE36-851B7330B92D}"/>
          </ac:spMkLst>
        </pc:spChg>
        <pc:spChg chg="add mod">
          <ac:chgData name="高藤 洋平" userId="4752382e91bc7652" providerId="LiveId" clId="{9C9B9C18-687A-437F-A2C4-C03E8C1529DD}" dt="2022-12-29T13:12:08.855" v="41246"/>
          <ac:spMkLst>
            <pc:docMk/>
            <pc:sldMk cId="705629730" sldId="285"/>
            <ac:spMk id="22" creationId="{F4F4C373-D5E8-B2E1-F697-4E487C1C02C2}"/>
          </ac:spMkLst>
        </pc:spChg>
        <pc:graphicFrameChg chg="add mod modGraphic">
          <ac:chgData name="高藤 洋平" userId="4752382e91bc7652" providerId="LiveId" clId="{9C9B9C18-687A-437F-A2C4-C03E8C1529DD}" dt="2022-12-30T10:26:29.916" v="42168" actId="1037"/>
          <ac:graphicFrameMkLst>
            <pc:docMk/>
            <pc:sldMk cId="705629730" sldId="285"/>
            <ac:graphicFrameMk id="21" creationId="{D8A66E5B-E59A-40DF-1623-C63223A1990C}"/>
          </ac:graphicFrameMkLst>
        </pc:graphicFrameChg>
        <pc:picChg chg="del">
          <ac:chgData name="高藤 洋平" userId="4752382e91bc7652" providerId="LiveId" clId="{9C9B9C18-687A-437F-A2C4-C03E8C1529DD}" dt="2022-12-29T12:14:59.651" v="39353" actId="478"/>
          <ac:picMkLst>
            <pc:docMk/>
            <pc:sldMk cId="705629730" sldId="285"/>
            <ac:picMk id="4" creationId="{16EC548F-208B-7F60-C44F-C8448F26E627}"/>
          </ac:picMkLst>
        </pc:picChg>
        <pc:picChg chg="del">
          <ac:chgData name="高藤 洋平" userId="4752382e91bc7652" providerId="LiveId" clId="{9C9B9C18-687A-437F-A2C4-C03E8C1529DD}" dt="2022-12-29T12:14:59.651" v="39353" actId="478"/>
          <ac:picMkLst>
            <pc:docMk/>
            <pc:sldMk cId="705629730" sldId="285"/>
            <ac:picMk id="12" creationId="{97FFF67C-5D5F-F7FB-B1BF-DEB49A9ABC31}"/>
          </ac:picMkLst>
        </pc:picChg>
        <pc:picChg chg="del">
          <ac:chgData name="高藤 洋平" userId="4752382e91bc7652" providerId="LiveId" clId="{9C9B9C18-687A-437F-A2C4-C03E8C1529DD}" dt="2022-12-29T11:57:27.174" v="38730" actId="478"/>
          <ac:picMkLst>
            <pc:docMk/>
            <pc:sldMk cId="705629730" sldId="285"/>
            <ac:picMk id="16" creationId="{C62E11E3-B0E9-8425-01D4-AC09DCEBCD44}"/>
          </ac:picMkLst>
        </pc:picChg>
        <pc:picChg chg="del">
          <ac:chgData name="高藤 洋平" userId="4752382e91bc7652" providerId="LiveId" clId="{9C9B9C18-687A-437F-A2C4-C03E8C1529DD}" dt="2022-12-29T11:57:30.067" v="38731" actId="478"/>
          <ac:picMkLst>
            <pc:docMk/>
            <pc:sldMk cId="705629730" sldId="285"/>
            <ac:picMk id="20" creationId="{DC8A6EE5-96B0-27DF-4BA9-C6C0D2763183}"/>
          </ac:picMkLst>
        </pc:picChg>
        <pc:picChg chg="del">
          <ac:chgData name="高藤 洋平" userId="4752382e91bc7652" providerId="LiveId" clId="{9C9B9C18-687A-437F-A2C4-C03E8C1529DD}" dt="2022-12-29T12:14:59.651" v="39353" actId="478"/>
          <ac:picMkLst>
            <pc:docMk/>
            <pc:sldMk cId="705629730" sldId="285"/>
            <ac:picMk id="1026" creationId="{7D32B6B0-5B07-FBB5-E49C-080E0802D509}"/>
          </ac:picMkLst>
        </pc:picChg>
        <pc:picChg chg="mod">
          <ac:chgData name="高藤 洋平" userId="4752382e91bc7652" providerId="LiveId" clId="{9C9B9C18-687A-437F-A2C4-C03E8C1529DD}" dt="2022-12-29T12:14:41.131" v="39352" actId="1076"/>
          <ac:picMkLst>
            <pc:docMk/>
            <pc:sldMk cId="705629730" sldId="285"/>
            <ac:picMk id="26626" creationId="{D9566A7F-EB64-2908-80AF-134DA27E126C}"/>
          </ac:picMkLst>
        </pc:picChg>
        <pc:picChg chg="del">
          <ac:chgData name="高藤 洋平" userId="4752382e91bc7652" providerId="LiveId" clId="{9C9B9C18-687A-437F-A2C4-C03E8C1529DD}" dt="2022-12-29T11:57:14.502" v="38726" actId="478"/>
          <ac:picMkLst>
            <pc:docMk/>
            <pc:sldMk cId="705629730" sldId="285"/>
            <ac:picMk id="26628" creationId="{B1005B78-4BDB-506D-DFFD-F91E64EC145C}"/>
          </ac:picMkLst>
        </pc:picChg>
      </pc:sldChg>
      <pc:sldChg chg="addSp delSp modSp add mod setBg addCm delCm">
        <pc:chgData name="高藤 洋平" userId="4752382e91bc7652" providerId="LiveId" clId="{9C9B9C18-687A-437F-A2C4-C03E8C1529DD}" dt="2022-12-30T11:05:09.144" v="42231" actId="207"/>
        <pc:sldMkLst>
          <pc:docMk/>
          <pc:sldMk cId="1114643616" sldId="286"/>
        </pc:sldMkLst>
        <pc:spChg chg="add mod">
          <ac:chgData name="高藤 洋平" userId="4752382e91bc7652" providerId="LiveId" clId="{9C9B9C18-687A-437F-A2C4-C03E8C1529DD}" dt="2022-12-30T05:46:39.538" v="41974" actId="14100"/>
          <ac:spMkLst>
            <pc:docMk/>
            <pc:sldMk cId="1114643616" sldId="286"/>
            <ac:spMk id="5" creationId="{75CF8312-407C-E0DC-32F6-3B55B0FCAAD5}"/>
          </ac:spMkLst>
        </pc:spChg>
        <pc:spChg chg="del">
          <ac:chgData name="高藤 洋平" userId="4752382e91bc7652" providerId="LiveId" clId="{9C9B9C18-687A-437F-A2C4-C03E8C1529DD}" dt="2022-12-30T10:17:56.767" v="42143" actId="478"/>
          <ac:spMkLst>
            <pc:docMk/>
            <pc:sldMk cId="1114643616" sldId="286"/>
            <ac:spMk id="7" creationId="{97440501-526F-4017-B416-696EBEE7CBC7}"/>
          </ac:spMkLst>
        </pc:spChg>
        <pc:spChg chg="mod">
          <ac:chgData name="高藤 洋平" userId="4752382e91bc7652" providerId="LiveId" clId="{9C9B9C18-687A-437F-A2C4-C03E8C1529DD}" dt="2022-12-30T11:05:09.144" v="42231" actId="207"/>
          <ac:spMkLst>
            <pc:docMk/>
            <pc:sldMk cId="1114643616" sldId="286"/>
            <ac:spMk id="8" creationId="{87F24FDF-CA3D-60D1-366A-734E513CC6F7}"/>
          </ac:spMkLst>
        </pc:spChg>
        <pc:spChg chg="add del">
          <ac:chgData name="高藤 洋平" userId="4752382e91bc7652" providerId="LiveId" clId="{9C9B9C18-687A-437F-A2C4-C03E8C1529DD}" dt="2022-12-30T05:45:29.260" v="41963" actId="478"/>
          <ac:spMkLst>
            <pc:docMk/>
            <pc:sldMk cId="1114643616" sldId="286"/>
            <ac:spMk id="12" creationId="{42DFF422-0FC7-0E46-19AB-111AC469E33E}"/>
          </ac:spMkLst>
        </pc:spChg>
        <pc:spChg chg="add mod">
          <ac:chgData name="高藤 洋平" userId="4752382e91bc7652" providerId="LiveId" clId="{9C9B9C18-687A-437F-A2C4-C03E8C1529DD}" dt="2022-12-30T05:53:40.788" v="42032" actId="1076"/>
          <ac:spMkLst>
            <pc:docMk/>
            <pc:sldMk cId="1114643616" sldId="286"/>
            <ac:spMk id="31" creationId="{3FDE3E12-1329-4AE2-B4BD-058A765CF7E7}"/>
          </ac:spMkLst>
        </pc:spChg>
        <pc:spChg chg="add mod">
          <ac:chgData name="高藤 洋平" userId="4752382e91bc7652" providerId="LiveId" clId="{9C9B9C18-687A-437F-A2C4-C03E8C1529DD}" dt="2022-12-30T05:53:40.788" v="42032" actId="1076"/>
          <ac:spMkLst>
            <pc:docMk/>
            <pc:sldMk cId="1114643616" sldId="286"/>
            <ac:spMk id="10241" creationId="{58BDA2DC-61C4-E4CC-03E5-D9D3457B0070}"/>
          </ac:spMkLst>
        </pc:spChg>
        <pc:spChg chg="mod">
          <ac:chgData name="高藤 洋平" userId="4752382e91bc7652" providerId="LiveId" clId="{9C9B9C18-687A-437F-A2C4-C03E8C1529DD}" dt="2022-12-30T05:48:42.153" v="41988" actId="1076"/>
          <ac:spMkLst>
            <pc:docMk/>
            <pc:sldMk cId="1114643616" sldId="286"/>
            <ac:spMk id="10251" creationId="{503FEEF3-5793-9D52-18FA-C8943F98B20C}"/>
          </ac:spMkLst>
        </pc:spChg>
        <pc:spChg chg="mod ord">
          <ac:chgData name="高藤 洋平" userId="4752382e91bc7652" providerId="LiveId" clId="{9C9B9C18-687A-437F-A2C4-C03E8C1529DD}" dt="2022-12-30T05:50:04.153" v="42000" actId="1076"/>
          <ac:spMkLst>
            <pc:docMk/>
            <pc:sldMk cId="1114643616" sldId="286"/>
            <ac:spMk id="10255" creationId="{354FDB1A-52D6-24C1-2971-DFE403B87373}"/>
          </ac:spMkLst>
        </pc:spChg>
        <pc:spChg chg="mod ord">
          <ac:chgData name="高藤 洋平" userId="4752382e91bc7652" providerId="LiveId" clId="{9C9B9C18-687A-437F-A2C4-C03E8C1529DD}" dt="2022-12-30T05:51:03.189" v="42011" actId="166"/>
          <ac:spMkLst>
            <pc:docMk/>
            <pc:sldMk cId="1114643616" sldId="286"/>
            <ac:spMk id="10256" creationId="{E85B1AB9-6F7F-2002-FD47-494A5D5108BE}"/>
          </ac:spMkLst>
        </pc:spChg>
        <pc:spChg chg="mod">
          <ac:chgData name="高藤 洋平" userId="4752382e91bc7652" providerId="LiveId" clId="{9C9B9C18-687A-437F-A2C4-C03E8C1529DD}" dt="2022-12-30T05:53:15.233" v="42030" actId="1076"/>
          <ac:spMkLst>
            <pc:docMk/>
            <pc:sldMk cId="1114643616" sldId="286"/>
            <ac:spMk id="10257" creationId="{A3BEE1F1-D8F9-535B-24E6-54E02897CF88}"/>
          </ac:spMkLst>
        </pc:spChg>
        <pc:spChg chg="del">
          <ac:chgData name="高藤 洋平" userId="4752382e91bc7652" providerId="LiveId" clId="{9C9B9C18-687A-437F-A2C4-C03E8C1529DD}" dt="2022-12-30T05:52:43.102" v="42026" actId="478"/>
          <ac:spMkLst>
            <pc:docMk/>
            <pc:sldMk cId="1114643616" sldId="286"/>
            <ac:spMk id="10261" creationId="{64DF59F1-DCAB-9F29-659B-C5C9C5291499}"/>
          </ac:spMkLst>
        </pc:spChg>
        <pc:graphicFrameChg chg="modGraphic">
          <ac:chgData name="高藤 洋平" userId="4752382e91bc7652" providerId="LiveId" clId="{9C9B9C18-687A-437F-A2C4-C03E8C1529DD}" dt="2022-12-30T05:51:43.717" v="42017" actId="14734"/>
          <ac:graphicFrameMkLst>
            <pc:docMk/>
            <pc:sldMk cId="1114643616" sldId="286"/>
            <ac:graphicFrameMk id="10252" creationId="{6B49C9EC-3283-F9E3-CAB5-194291DC4D7A}"/>
          </ac:graphicFrameMkLst>
        </pc:graphicFrameChg>
        <pc:picChg chg="del">
          <ac:chgData name="高藤 洋平" userId="4752382e91bc7652" providerId="LiveId" clId="{9C9B9C18-687A-437F-A2C4-C03E8C1529DD}" dt="2022-12-30T05:52:31.539" v="42025" actId="478"/>
          <ac:picMkLst>
            <pc:docMk/>
            <pc:sldMk cId="1114643616" sldId="286"/>
            <ac:picMk id="2" creationId="{FB51D985-C5E6-91A5-CCCC-68D15C71B2DF}"/>
          </ac:picMkLst>
        </pc:picChg>
        <pc:picChg chg="del">
          <ac:chgData name="高藤 洋平" userId="4752382e91bc7652" providerId="LiveId" clId="{9C9B9C18-687A-437F-A2C4-C03E8C1529DD}" dt="2022-12-30T05:52:31.539" v="42025" actId="478"/>
          <ac:picMkLst>
            <pc:docMk/>
            <pc:sldMk cId="1114643616" sldId="286"/>
            <ac:picMk id="3" creationId="{F6FE561E-D515-8F3C-E14A-907B4E2E8E21}"/>
          </ac:picMkLst>
        </pc:picChg>
        <pc:picChg chg="mod">
          <ac:chgData name="高藤 洋平" userId="4752382e91bc7652" providerId="LiveId" clId="{9C9B9C18-687A-437F-A2C4-C03E8C1529DD}" dt="2022-12-30T05:44:50.185" v="41955" actId="1076"/>
          <ac:picMkLst>
            <pc:docMk/>
            <pc:sldMk cId="1114643616" sldId="286"/>
            <ac:picMk id="17" creationId="{B83AEE90-8C7E-8B73-D2BF-CF4A08036C83}"/>
          </ac:picMkLst>
        </pc:picChg>
        <pc:picChg chg="add mod modCrop">
          <ac:chgData name="高藤 洋平" userId="4752382e91bc7652" providerId="LiveId" clId="{9C9B9C18-687A-437F-A2C4-C03E8C1529DD}" dt="2022-12-30T05:49:51.985" v="41997" actId="14100"/>
          <ac:picMkLst>
            <pc:docMk/>
            <pc:sldMk cId="1114643616" sldId="286"/>
            <ac:picMk id="22" creationId="{F502FAE4-C40E-D157-075E-AFEAE0D6213A}"/>
          </ac:picMkLst>
        </pc:picChg>
        <pc:picChg chg="add mod modCrop">
          <ac:chgData name="高藤 洋平" userId="4752382e91bc7652" providerId="LiveId" clId="{9C9B9C18-687A-437F-A2C4-C03E8C1529DD}" dt="2022-12-30T05:51:18.265" v="42013" actId="732"/>
          <ac:picMkLst>
            <pc:docMk/>
            <pc:sldMk cId="1114643616" sldId="286"/>
            <ac:picMk id="23" creationId="{03A7D25E-635A-CEFB-9EA4-ED5805A42883}"/>
          </ac:picMkLst>
        </pc:picChg>
        <pc:picChg chg="add mod">
          <ac:chgData name="高藤 洋平" userId="4752382e91bc7652" providerId="LiveId" clId="{9C9B9C18-687A-437F-A2C4-C03E8C1529DD}" dt="2022-12-30T05:53:40.788" v="42032" actId="1076"/>
          <ac:picMkLst>
            <pc:docMk/>
            <pc:sldMk cId="1114643616" sldId="286"/>
            <ac:picMk id="24" creationId="{437463DB-BBF7-C971-1DDF-5B9881B88A32}"/>
          </ac:picMkLst>
        </pc:picChg>
        <pc:picChg chg="mod">
          <ac:chgData name="高藤 洋平" userId="4752382e91bc7652" providerId="LiveId" clId="{9C9B9C18-687A-437F-A2C4-C03E8C1529DD}" dt="2022-12-30T05:43:59.781" v="41949" actId="1035"/>
          <ac:picMkLst>
            <pc:docMk/>
            <pc:sldMk cId="1114643616" sldId="286"/>
            <ac:picMk id="25" creationId="{EDF660C9-9CB1-2C8A-BD38-EC614F6D9F3C}"/>
          </ac:picMkLst>
        </pc:picChg>
        <pc:picChg chg="add mod">
          <ac:chgData name="高藤 洋平" userId="4752382e91bc7652" providerId="LiveId" clId="{9C9B9C18-687A-437F-A2C4-C03E8C1529DD}" dt="2022-12-30T05:53:40.788" v="42032" actId="1076"/>
          <ac:picMkLst>
            <pc:docMk/>
            <pc:sldMk cId="1114643616" sldId="286"/>
            <ac:picMk id="26" creationId="{B8FBBF14-B425-E605-6FC9-DE4E1C324D5D}"/>
          </ac:picMkLst>
        </pc:picChg>
        <pc:picChg chg="add mod">
          <ac:chgData name="高藤 洋平" userId="4752382e91bc7652" providerId="LiveId" clId="{9C9B9C18-687A-437F-A2C4-C03E8C1529DD}" dt="2022-12-30T05:53:40.788" v="42032" actId="1076"/>
          <ac:picMkLst>
            <pc:docMk/>
            <pc:sldMk cId="1114643616" sldId="286"/>
            <ac:picMk id="27" creationId="{9394D6DD-FDBC-BEEF-5199-4E26172128F9}"/>
          </ac:picMkLst>
        </pc:picChg>
        <pc:picChg chg="add mod">
          <ac:chgData name="高藤 洋平" userId="4752382e91bc7652" providerId="LiveId" clId="{9C9B9C18-687A-437F-A2C4-C03E8C1529DD}" dt="2022-12-30T05:53:40.788" v="42032" actId="1076"/>
          <ac:picMkLst>
            <pc:docMk/>
            <pc:sldMk cId="1114643616" sldId="286"/>
            <ac:picMk id="29" creationId="{E9A61F03-776A-D9A7-4CF1-7380D03838F8}"/>
          </ac:picMkLst>
        </pc:picChg>
        <pc:picChg chg="mod ord">
          <ac:chgData name="高藤 洋平" userId="4752382e91bc7652" providerId="LiveId" clId="{9C9B9C18-687A-437F-A2C4-C03E8C1529DD}" dt="2022-12-30T05:48:15.140" v="41984" actId="166"/>
          <ac:picMkLst>
            <pc:docMk/>
            <pc:sldMk cId="1114643616" sldId="286"/>
            <ac:picMk id="30" creationId="{5257731F-CDAD-8010-E5CD-9E0187307E76}"/>
          </ac:picMkLst>
        </pc:picChg>
        <pc:picChg chg="mod">
          <ac:chgData name="高藤 洋平" userId="4752382e91bc7652" providerId="LiveId" clId="{9C9B9C18-687A-437F-A2C4-C03E8C1529DD}" dt="2022-12-30T05:48:10.227" v="41983" actId="1076"/>
          <ac:picMkLst>
            <pc:docMk/>
            <pc:sldMk cId="1114643616" sldId="286"/>
            <ac:picMk id="10240" creationId="{60F4DD95-28D4-EFA5-EE7F-C06981A3761F}"/>
          </ac:picMkLst>
        </pc:picChg>
        <pc:picChg chg="add mod">
          <ac:chgData name="高藤 洋平" userId="4752382e91bc7652" providerId="LiveId" clId="{9C9B9C18-687A-437F-A2C4-C03E8C1529DD}" dt="2022-12-30T05:53:40.788" v="42032" actId="1076"/>
          <ac:picMkLst>
            <pc:docMk/>
            <pc:sldMk cId="1114643616" sldId="286"/>
            <ac:picMk id="10244" creationId="{125D20FA-E988-5C16-4FB5-BB01B6FAEC3B}"/>
          </ac:picMkLst>
        </pc:picChg>
        <pc:picChg chg="mod">
          <ac:chgData name="高藤 洋平" userId="4752382e91bc7652" providerId="LiveId" clId="{9C9B9C18-687A-437F-A2C4-C03E8C1529DD}" dt="2022-12-30T05:44:06.282" v="41950" actId="14100"/>
          <ac:picMkLst>
            <pc:docMk/>
            <pc:sldMk cId="1114643616" sldId="286"/>
            <ac:picMk id="10245" creationId="{752857BB-F8C8-E8B7-5F2C-F6B9B79D30D3}"/>
          </ac:picMkLst>
        </pc:picChg>
        <pc:picChg chg="mod">
          <ac:chgData name="高藤 洋平" userId="4752382e91bc7652" providerId="LiveId" clId="{9C9B9C18-687A-437F-A2C4-C03E8C1529DD}" dt="2022-12-30T05:48:27.961" v="41985" actId="14100"/>
          <ac:picMkLst>
            <pc:docMk/>
            <pc:sldMk cId="1114643616" sldId="286"/>
            <ac:picMk id="10247" creationId="{D32605AA-9AB1-52C2-2716-C772D0BC3FE5}"/>
          </ac:picMkLst>
        </pc:picChg>
        <pc:picChg chg="mod">
          <ac:chgData name="高藤 洋平" userId="4752382e91bc7652" providerId="LiveId" clId="{9C9B9C18-687A-437F-A2C4-C03E8C1529DD}" dt="2022-12-30T05:48:32.241" v="41986" actId="1076"/>
          <ac:picMkLst>
            <pc:docMk/>
            <pc:sldMk cId="1114643616" sldId="286"/>
            <ac:picMk id="10249" creationId="{32BF9860-ECA3-339D-51BF-DBD8F0A81535}"/>
          </ac:picMkLst>
        </pc:picChg>
        <pc:picChg chg="mod modCrop">
          <ac:chgData name="高藤 洋平" userId="4752382e91bc7652" providerId="LiveId" clId="{9C9B9C18-687A-437F-A2C4-C03E8C1529DD}" dt="2022-12-30T05:53:11.425" v="42029" actId="14100"/>
          <ac:picMkLst>
            <pc:docMk/>
            <pc:sldMk cId="1114643616" sldId="286"/>
            <ac:picMk id="10254" creationId="{45D57135-0723-ECDA-0C45-3231364D4196}"/>
          </ac:picMkLst>
        </pc:picChg>
        <pc:picChg chg="del">
          <ac:chgData name="高藤 洋平" userId="4752382e91bc7652" providerId="LiveId" clId="{9C9B9C18-687A-437F-A2C4-C03E8C1529DD}" dt="2022-12-30T05:52:31.539" v="42025" actId="478"/>
          <ac:picMkLst>
            <pc:docMk/>
            <pc:sldMk cId="1114643616" sldId="286"/>
            <ac:picMk id="10258" creationId="{16721D54-570F-791A-3B32-AC403E77D14F}"/>
          </ac:picMkLst>
        </pc:picChg>
        <pc:picChg chg="del">
          <ac:chgData name="高藤 洋平" userId="4752382e91bc7652" providerId="LiveId" clId="{9C9B9C18-687A-437F-A2C4-C03E8C1529DD}" dt="2022-12-30T05:52:43.102" v="42026" actId="478"/>
          <ac:picMkLst>
            <pc:docMk/>
            <pc:sldMk cId="1114643616" sldId="286"/>
            <ac:picMk id="10259" creationId="{E7049EB9-FDFB-2ED3-953F-98FCB893C6CD}"/>
          </ac:picMkLst>
        </pc:picChg>
        <pc:picChg chg="del">
          <ac:chgData name="高藤 洋平" userId="4752382e91bc7652" providerId="LiveId" clId="{9C9B9C18-687A-437F-A2C4-C03E8C1529DD}" dt="2022-12-30T05:52:43.102" v="42026" actId="478"/>
          <ac:picMkLst>
            <pc:docMk/>
            <pc:sldMk cId="1114643616" sldId="286"/>
            <ac:picMk id="10260" creationId="{3CD6B529-4794-A340-EED2-0D28E1D693C7}"/>
          </ac:picMkLst>
        </pc:picChg>
        <pc:cxnChg chg="add mod">
          <ac:chgData name="高藤 洋平" userId="4752382e91bc7652" providerId="LiveId" clId="{9C9B9C18-687A-437F-A2C4-C03E8C1529DD}" dt="2022-12-30T05:47:39.201" v="41981" actId="14100"/>
          <ac:cxnSpMkLst>
            <pc:docMk/>
            <pc:sldMk cId="1114643616" sldId="286"/>
            <ac:cxnSpMk id="15" creationId="{F48905B2-B258-87E0-24B0-4EB576B60982}"/>
          </ac:cxnSpMkLst>
        </pc:cxnChg>
        <pc:cxnChg chg="add mod">
          <ac:chgData name="高藤 洋平" userId="4752382e91bc7652" providerId="LiveId" clId="{9C9B9C18-687A-437F-A2C4-C03E8C1529DD}" dt="2022-12-30T05:53:40.788" v="42032" actId="1076"/>
          <ac:cxnSpMkLst>
            <pc:docMk/>
            <pc:sldMk cId="1114643616" sldId="286"/>
            <ac:cxnSpMk id="10242" creationId="{D16EDD11-9AED-B49F-7C0B-2D425BB587AB}"/>
          </ac:cxnSpMkLst>
        </pc:cxnChg>
      </pc:sldChg>
      <pc:sldChg chg="addSp delSp modSp add del mod">
        <pc:chgData name="高藤 洋平" userId="4752382e91bc7652" providerId="LiveId" clId="{9C9B9C18-687A-437F-A2C4-C03E8C1529DD}" dt="2022-12-29T12:27:43.122" v="39994" actId="2696"/>
        <pc:sldMkLst>
          <pc:docMk/>
          <pc:sldMk cId="2015542839" sldId="286"/>
        </pc:sldMkLst>
        <pc:spChg chg="mod">
          <ac:chgData name="高藤 洋平" userId="4752382e91bc7652" providerId="LiveId" clId="{9C9B9C18-687A-437F-A2C4-C03E8C1529DD}" dt="2022-12-29T12:19:07.836" v="39436" actId="1035"/>
          <ac:spMkLst>
            <pc:docMk/>
            <pc:sldMk cId="2015542839" sldId="286"/>
            <ac:spMk id="2" creationId="{A2C507BF-12D9-9C1E-41E5-DB94943A6CA2}"/>
          </ac:spMkLst>
        </pc:spChg>
        <pc:spChg chg="mod">
          <ac:chgData name="高藤 洋平" userId="4752382e91bc7652" providerId="LiveId" clId="{9C9B9C18-687A-437F-A2C4-C03E8C1529DD}" dt="2022-12-29T12:19:11.719" v="39439" actId="1035"/>
          <ac:spMkLst>
            <pc:docMk/>
            <pc:sldMk cId="2015542839" sldId="286"/>
            <ac:spMk id="8" creationId="{87F24FDF-CA3D-60D1-366A-734E513CC6F7}"/>
          </ac:spMkLst>
        </pc:spChg>
        <pc:spChg chg="del">
          <ac:chgData name="高藤 洋平" userId="4752382e91bc7652" providerId="LiveId" clId="{9C9B9C18-687A-437F-A2C4-C03E8C1529DD}" dt="2022-12-29T12:18:31.990" v="39362" actId="478"/>
          <ac:spMkLst>
            <pc:docMk/>
            <pc:sldMk cId="2015542839" sldId="286"/>
            <ac:spMk id="9" creationId="{2193E466-83D5-7311-2C77-C6B17B6962C9}"/>
          </ac:spMkLst>
        </pc:spChg>
        <pc:spChg chg="mod">
          <ac:chgData name="高藤 洋平" userId="4752382e91bc7652" providerId="LiveId" clId="{9C9B9C18-687A-437F-A2C4-C03E8C1529DD}" dt="2022-12-29T12:20:32.125" v="39466"/>
          <ac:spMkLst>
            <pc:docMk/>
            <pc:sldMk cId="2015542839" sldId="286"/>
            <ac:spMk id="12" creationId="{4E1CBFC6-04D7-8E4D-989F-FCD0ED355F93}"/>
          </ac:spMkLst>
        </pc:spChg>
        <pc:spChg chg="mod">
          <ac:chgData name="高藤 洋平" userId="4752382e91bc7652" providerId="LiveId" clId="{9C9B9C18-687A-437F-A2C4-C03E8C1529DD}" dt="2022-12-29T12:19:07.836" v="39436" actId="1035"/>
          <ac:spMkLst>
            <pc:docMk/>
            <pc:sldMk cId="2015542839" sldId="286"/>
            <ac:spMk id="13" creationId="{00DE7DCD-B85F-41B5-7811-AE86CDE0D400}"/>
          </ac:spMkLst>
        </pc:spChg>
        <pc:spChg chg="del">
          <ac:chgData name="高藤 洋平" userId="4752382e91bc7652" providerId="LiveId" clId="{9C9B9C18-687A-437F-A2C4-C03E8C1529DD}" dt="2022-12-29T12:18:31.990" v="39362" actId="478"/>
          <ac:spMkLst>
            <pc:docMk/>
            <pc:sldMk cId="2015542839" sldId="286"/>
            <ac:spMk id="19" creationId="{DB75D7A1-985D-F84A-6A59-67ED795ECEB8}"/>
          </ac:spMkLst>
        </pc:spChg>
        <pc:graphicFrameChg chg="mod">
          <ac:chgData name="高藤 洋平" userId="4752382e91bc7652" providerId="LiveId" clId="{9C9B9C18-687A-437F-A2C4-C03E8C1529DD}" dt="2022-12-29T12:20:40.555" v="39467" actId="1076"/>
          <ac:graphicFrameMkLst>
            <pc:docMk/>
            <pc:sldMk cId="2015542839" sldId="286"/>
            <ac:graphicFrameMk id="11" creationId="{A483273F-885E-6827-6016-7999F69C121F}"/>
          </ac:graphicFrameMkLst>
        </pc:graphicFrameChg>
        <pc:graphicFrameChg chg="add mod modGraphic">
          <ac:chgData name="高藤 洋平" userId="4752382e91bc7652" providerId="LiveId" clId="{9C9B9C18-687A-437F-A2C4-C03E8C1529DD}" dt="2022-12-29T12:24:57.238" v="39927" actId="20577"/>
          <ac:graphicFrameMkLst>
            <pc:docMk/>
            <pc:sldMk cId="2015542839" sldId="286"/>
            <ac:graphicFrameMk id="15" creationId="{09C0AEC8-75FE-BBDB-43F1-E9F1C706BBC0}"/>
          </ac:graphicFrameMkLst>
        </pc:graphicFrameChg>
        <pc:graphicFrameChg chg="add mod modGraphic">
          <ac:chgData name="高藤 洋平" userId="4752382e91bc7652" providerId="LiveId" clId="{9C9B9C18-687A-437F-A2C4-C03E8C1529DD}" dt="2022-12-29T12:27:19.952" v="39993"/>
          <ac:graphicFrameMkLst>
            <pc:docMk/>
            <pc:sldMk cId="2015542839" sldId="286"/>
            <ac:graphicFrameMk id="26" creationId="{0AC2F780-54F8-5419-7B20-D4B441E4A0E2}"/>
          </ac:graphicFrameMkLst>
        </pc:graphicFrameChg>
        <pc:picChg chg="mod">
          <ac:chgData name="高藤 洋平" userId="4752382e91bc7652" providerId="LiveId" clId="{9C9B9C18-687A-437F-A2C4-C03E8C1529DD}" dt="2022-12-29T12:19:07.836" v="39436" actId="1035"/>
          <ac:picMkLst>
            <pc:docMk/>
            <pc:sldMk cId="2015542839" sldId="286"/>
            <ac:picMk id="3" creationId="{78276937-F3DE-D4AA-2CE6-7D93552736DA}"/>
          </ac:picMkLst>
        </pc:picChg>
        <pc:picChg chg="add mod ord">
          <ac:chgData name="高藤 洋平" userId="4752382e91bc7652" providerId="LiveId" clId="{9C9B9C18-687A-437F-A2C4-C03E8C1529DD}" dt="2022-12-29T12:27:15.305" v="39979" actId="1076"/>
          <ac:picMkLst>
            <pc:docMk/>
            <pc:sldMk cId="2015542839" sldId="286"/>
            <ac:picMk id="17" creationId="{2F9499E5-BABD-44D2-9846-8C90A21305E5}"/>
          </ac:picMkLst>
        </pc:picChg>
        <pc:picChg chg="del">
          <ac:chgData name="高藤 洋平" userId="4752382e91bc7652" providerId="LiveId" clId="{9C9B9C18-687A-437F-A2C4-C03E8C1529DD}" dt="2022-12-29T12:18:31.990" v="39362" actId="478"/>
          <ac:picMkLst>
            <pc:docMk/>
            <pc:sldMk cId="2015542839" sldId="286"/>
            <ac:picMk id="18" creationId="{285B7E08-7865-A469-C030-5EF58531956A}"/>
          </ac:picMkLst>
        </pc:picChg>
        <pc:picChg chg="del">
          <ac:chgData name="高藤 洋平" userId="4752382e91bc7652" providerId="LiveId" clId="{9C9B9C18-687A-437F-A2C4-C03E8C1529DD}" dt="2022-12-29T12:19:14.590" v="39440" actId="478"/>
          <ac:picMkLst>
            <pc:docMk/>
            <pc:sldMk cId="2015542839" sldId="286"/>
            <ac:picMk id="20" creationId="{2FFD7437-C086-65AA-7727-F9C9D8118694}"/>
          </ac:picMkLst>
        </pc:picChg>
        <pc:picChg chg="add del mod">
          <ac:chgData name="高藤 洋平" userId="4752382e91bc7652" providerId="LiveId" clId="{9C9B9C18-687A-437F-A2C4-C03E8C1529DD}" dt="2022-12-29T12:22:15.909" v="39535"/>
          <ac:picMkLst>
            <pc:docMk/>
            <pc:sldMk cId="2015542839" sldId="286"/>
            <ac:picMk id="21" creationId="{34C19F3B-B221-304F-BFF4-83D6981FD2E9}"/>
          </ac:picMkLst>
        </pc:picChg>
        <pc:picChg chg="add mod">
          <ac:chgData name="高藤 洋平" userId="4752382e91bc7652" providerId="LiveId" clId="{9C9B9C18-687A-437F-A2C4-C03E8C1529DD}" dt="2022-12-29T12:22:45.194" v="39544" actId="1076"/>
          <ac:picMkLst>
            <pc:docMk/>
            <pc:sldMk cId="2015542839" sldId="286"/>
            <ac:picMk id="23" creationId="{D0C50060-DB35-7069-2B0E-394294B4FE36}"/>
          </ac:picMkLst>
        </pc:picChg>
        <pc:picChg chg="add mod">
          <ac:chgData name="高藤 洋平" userId="4752382e91bc7652" providerId="LiveId" clId="{9C9B9C18-687A-437F-A2C4-C03E8C1529DD}" dt="2022-12-29T12:22:43.762" v="39543" actId="1076"/>
          <ac:picMkLst>
            <pc:docMk/>
            <pc:sldMk cId="2015542839" sldId="286"/>
            <ac:picMk id="25" creationId="{C24B6A15-F8DA-C827-0CD9-685FD955DB73}"/>
          </ac:picMkLst>
        </pc:picChg>
        <pc:cxnChg chg="del">
          <ac:chgData name="高藤 洋平" userId="4752382e91bc7652" providerId="LiveId" clId="{9C9B9C18-687A-437F-A2C4-C03E8C1529DD}" dt="2022-12-29T12:18:34.788" v="39363" actId="478"/>
          <ac:cxnSpMkLst>
            <pc:docMk/>
            <pc:sldMk cId="2015542839" sldId="286"/>
            <ac:cxnSpMk id="10" creationId="{62A2625A-67C8-1B5F-FAD6-B77DB8173D31}"/>
          </ac:cxnSpMkLst>
        </pc:cxnChg>
        <pc:cxnChg chg="mod">
          <ac:chgData name="高藤 洋平" userId="4752382e91bc7652" providerId="LiveId" clId="{9C9B9C18-687A-437F-A2C4-C03E8C1529DD}" dt="2022-12-29T12:19:07.836" v="39436" actId="1035"/>
          <ac:cxnSpMkLst>
            <pc:docMk/>
            <pc:sldMk cId="2015542839" sldId="286"/>
            <ac:cxnSpMk id="14" creationId="{C897BE46-EC6B-E6C9-7C52-E2324D399542}"/>
          </ac:cxnSpMkLst>
        </pc:cxnChg>
      </pc:sldChg>
      <pc:sldMasterChg chg="modSldLayout">
        <pc:chgData name="高藤 洋平" userId="4752382e91bc7652" providerId="LiveId" clId="{9C9B9C18-687A-437F-A2C4-C03E8C1529DD}" dt="2022-12-28T04:17:56.409" v="15"/>
        <pc:sldMasterMkLst>
          <pc:docMk/>
          <pc:sldMasterMk cId="0" sldId="2147483648"/>
        </pc:sldMasterMkLst>
        <pc:sldLayoutChg chg="modSp mod">
          <pc:chgData name="高藤 洋平" userId="4752382e91bc7652" providerId="LiveId" clId="{9C9B9C18-687A-437F-A2C4-C03E8C1529DD}" dt="2022-12-28T04:17:56.409" v="15"/>
          <pc:sldLayoutMkLst>
            <pc:docMk/>
            <pc:sldMasterMk cId="0" sldId="2147483648"/>
            <pc:sldLayoutMk cId="1970477826" sldId="2147483655"/>
          </pc:sldLayoutMkLst>
          <pc:spChg chg="mod">
            <ac:chgData name="高藤 洋平" userId="4752382e91bc7652" providerId="LiveId" clId="{9C9B9C18-687A-437F-A2C4-C03E8C1529DD}" dt="2022-12-28T04:17:56.409" v="15"/>
            <ac:spMkLst>
              <pc:docMk/>
              <pc:sldMasterMk cId="0" sldId="2147483648"/>
              <pc:sldLayoutMk cId="1970477826" sldId="2147483655"/>
              <ac:spMk id="3" creationId="{2D77C77F-A2C7-9446-F6EA-62121C41E84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0F9D7DD-18E1-9436-EB74-CAE6729D1048}"/>
              </a:ext>
            </a:extLst>
          </p:cNvPr>
          <p:cNvSpPr>
            <a:spLocks noGrp="1" noChangeArrowheads="1"/>
          </p:cNvSpPr>
          <p:nvPr>
            <p:ph type="hdr" sz="quarter"/>
          </p:nvPr>
        </p:nvSpPr>
        <p:spPr bwMode="auto">
          <a:xfrm>
            <a:off x="2" y="1"/>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lvl1pPr>
              <a:defRPr sz="1800"/>
            </a:lvl1pPr>
          </a:lstStyle>
          <a:p>
            <a:endParaRPr lang="en-US" altLang="ja-JP"/>
          </a:p>
        </p:txBody>
      </p:sp>
      <p:sp>
        <p:nvSpPr>
          <p:cNvPr id="3075" name="Rectangle 3">
            <a:extLst>
              <a:ext uri="{FF2B5EF4-FFF2-40B4-BE49-F238E27FC236}">
                <a16:creationId xmlns:a16="http://schemas.microsoft.com/office/drawing/2014/main" id="{35426AD0-35E2-96A2-094E-45C1B5D99EFA}"/>
              </a:ext>
            </a:extLst>
          </p:cNvPr>
          <p:cNvSpPr>
            <a:spLocks noGrp="1" noChangeArrowheads="1"/>
          </p:cNvSpPr>
          <p:nvPr>
            <p:ph type="dt" idx="1"/>
          </p:nvPr>
        </p:nvSpPr>
        <p:spPr bwMode="auto">
          <a:xfrm>
            <a:off x="2759924" y="1"/>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lvl1pPr algn="r">
              <a:defRPr sz="1800"/>
            </a:lvl1pPr>
          </a:lstStyle>
          <a:p>
            <a:endParaRPr lang="en-US" altLang="ja-JP"/>
          </a:p>
        </p:txBody>
      </p:sp>
      <p:sp>
        <p:nvSpPr>
          <p:cNvPr id="3076" name="Rectangle 4">
            <a:extLst>
              <a:ext uri="{FF2B5EF4-FFF2-40B4-BE49-F238E27FC236}">
                <a16:creationId xmlns:a16="http://schemas.microsoft.com/office/drawing/2014/main" id="{480E96BF-B0FC-FF67-2392-CB2240106465}"/>
              </a:ext>
            </a:extLst>
          </p:cNvPr>
          <p:cNvSpPr>
            <a:spLocks noGrp="1" noRot="1" noChangeAspect="1" noChangeArrowheads="1" noTextEdit="1"/>
          </p:cNvSpPr>
          <p:nvPr>
            <p:ph type="sldImg" idx="2"/>
          </p:nvPr>
        </p:nvSpPr>
        <p:spPr bwMode="auto">
          <a:xfrm>
            <a:off x="1497013" y="531813"/>
            <a:ext cx="1876425" cy="26638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424EDBF0-13A2-E864-D01F-FCB71C43B20A}"/>
              </a:ext>
            </a:extLst>
          </p:cNvPr>
          <p:cNvSpPr>
            <a:spLocks noGrp="1" noChangeArrowheads="1"/>
          </p:cNvSpPr>
          <p:nvPr>
            <p:ph type="body" sz="quarter" idx="3"/>
          </p:nvPr>
        </p:nvSpPr>
        <p:spPr bwMode="auto">
          <a:xfrm>
            <a:off x="487046" y="3371476"/>
            <a:ext cx="3896360" cy="319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078" name="Rectangle 6">
            <a:extLst>
              <a:ext uri="{FF2B5EF4-FFF2-40B4-BE49-F238E27FC236}">
                <a16:creationId xmlns:a16="http://schemas.microsoft.com/office/drawing/2014/main" id="{56DD1984-9610-2C4A-680F-D921CEC2BEAE}"/>
              </a:ext>
            </a:extLst>
          </p:cNvPr>
          <p:cNvSpPr>
            <a:spLocks noGrp="1" noChangeArrowheads="1"/>
          </p:cNvSpPr>
          <p:nvPr>
            <p:ph type="ftr" sz="quarter" idx="4"/>
          </p:nvPr>
        </p:nvSpPr>
        <p:spPr bwMode="auto">
          <a:xfrm>
            <a:off x="2" y="6742947"/>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b" anchorCtr="0" compatLnSpc="1">
            <a:prstTxWarp prst="textNoShape">
              <a:avLst/>
            </a:prstTxWarp>
          </a:bodyPr>
          <a:lstStyle>
            <a:lvl1pPr>
              <a:defRPr sz="1800"/>
            </a:lvl1pPr>
          </a:lstStyle>
          <a:p>
            <a:endParaRPr lang="en-US" altLang="ja-JP"/>
          </a:p>
        </p:txBody>
      </p:sp>
      <p:sp>
        <p:nvSpPr>
          <p:cNvPr id="3079" name="Rectangle 7">
            <a:extLst>
              <a:ext uri="{FF2B5EF4-FFF2-40B4-BE49-F238E27FC236}">
                <a16:creationId xmlns:a16="http://schemas.microsoft.com/office/drawing/2014/main" id="{1F93BBC9-372F-6B62-DDD1-AE4223E43362}"/>
              </a:ext>
            </a:extLst>
          </p:cNvPr>
          <p:cNvSpPr>
            <a:spLocks noGrp="1" noChangeArrowheads="1"/>
          </p:cNvSpPr>
          <p:nvPr>
            <p:ph type="sldNum" sz="quarter" idx="5"/>
          </p:nvPr>
        </p:nvSpPr>
        <p:spPr bwMode="auto">
          <a:xfrm>
            <a:off x="2759924" y="6742947"/>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b" anchorCtr="0" compatLnSpc="1">
            <a:prstTxWarp prst="textNoShape">
              <a:avLst/>
            </a:prstTxWarp>
          </a:bodyPr>
          <a:lstStyle>
            <a:lvl1pPr algn="r">
              <a:defRPr sz="1800"/>
            </a:lvl1pPr>
          </a:lstStyle>
          <a:p>
            <a:fld id="{E8562A9E-8378-4600-9985-8A40559F5638}"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56996-0F54-5F4B-A7AB-3FAEEC4E8AC6}"/>
              </a:ext>
            </a:extLst>
          </p:cNvPr>
          <p:cNvSpPr>
            <a:spLocks noGrp="1"/>
          </p:cNvSpPr>
          <p:nvPr>
            <p:ph type="ctrTitle"/>
          </p:nvPr>
        </p:nvSpPr>
        <p:spPr>
          <a:xfrm>
            <a:off x="666750" y="1238250"/>
            <a:ext cx="3995738" cy="2632075"/>
          </a:xfrm>
        </p:spPr>
        <p:txBody>
          <a:bodyPr anchor="b"/>
          <a:lstStyle>
            <a:lvl1pPr algn="ctr">
              <a:defRPr sz="6000"/>
            </a:lvl1pPr>
          </a:lstStyle>
          <a:p>
            <a:r>
              <a:rPr lang="ja-JP" altLang="en-US"/>
              <a:t>マスター タイトルの書式設定</a:t>
            </a:r>
          </a:p>
        </p:txBody>
      </p:sp>
      <p:sp>
        <p:nvSpPr>
          <p:cNvPr id="3" name="字幕 2">
            <a:extLst>
              <a:ext uri="{FF2B5EF4-FFF2-40B4-BE49-F238E27FC236}">
                <a16:creationId xmlns:a16="http://schemas.microsoft.com/office/drawing/2014/main" id="{43011CB7-5B2F-45BC-1DC3-B18D777647AA}"/>
              </a:ext>
            </a:extLst>
          </p:cNvPr>
          <p:cNvSpPr>
            <a:spLocks noGrp="1"/>
          </p:cNvSpPr>
          <p:nvPr>
            <p:ph type="subTitle" idx="1"/>
          </p:nvPr>
        </p:nvSpPr>
        <p:spPr>
          <a:xfrm>
            <a:off x="666750" y="3971925"/>
            <a:ext cx="3995738"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日付プレースホルダー 3">
            <a:extLst>
              <a:ext uri="{FF2B5EF4-FFF2-40B4-BE49-F238E27FC236}">
                <a16:creationId xmlns:a16="http://schemas.microsoft.com/office/drawing/2014/main" id="{9F8E3F87-6514-E662-E18B-9BB787A3A1E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C9C124A4-A74F-04D5-BCF0-18B223D67CFF}"/>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3F3EE795-2DB2-A47F-5358-57F821F0006E}"/>
              </a:ext>
            </a:extLst>
          </p:cNvPr>
          <p:cNvSpPr>
            <a:spLocks noGrp="1"/>
          </p:cNvSpPr>
          <p:nvPr>
            <p:ph type="sldNum" sz="quarter" idx="12"/>
          </p:nvPr>
        </p:nvSpPr>
        <p:spPr/>
        <p:txBody>
          <a:bodyPr/>
          <a:lstStyle>
            <a:lvl1pPr>
              <a:defRPr/>
            </a:lvl1pPr>
          </a:lstStyle>
          <a:p>
            <a:fld id="{9D75C719-0550-4CDB-B106-CB36F182ABBD}" type="slidenum">
              <a:rPr lang="en-US" altLang="ja-JP"/>
              <a:pPr/>
              <a:t>‹#›</a:t>
            </a:fld>
            <a:endParaRPr lang="en-US" altLang="ja-JP"/>
          </a:p>
        </p:txBody>
      </p:sp>
    </p:spTree>
    <p:extLst>
      <p:ext uri="{BB962C8B-B14F-4D97-AF65-F5344CB8AC3E}">
        <p14:creationId xmlns:p14="http://schemas.microsoft.com/office/powerpoint/2010/main" val="1891982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7DE66-E067-8CB8-0C08-5CC8026B67D2}"/>
              </a:ext>
            </a:extLst>
          </p:cNvPr>
          <p:cNvSpPr>
            <a:spLocks noGrp="1"/>
          </p:cNvSpPr>
          <p:nvPr>
            <p:ph type="title"/>
          </p:nvPr>
        </p:nvSpPr>
        <p:spPr/>
        <p:txBody>
          <a:bodyPr/>
          <a:lstStyle/>
          <a:p>
            <a:r>
              <a:rPr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E4960F-417F-E349-A857-983933F369D6}"/>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372BA86F-E92F-31FB-E0A0-FE2CE7CB76B7}"/>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E16BAD93-1E7B-5111-EFC8-7A2540E512BF}"/>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2B040FE2-FB02-A8D2-7DCE-7F2E142134C6}"/>
              </a:ext>
            </a:extLst>
          </p:cNvPr>
          <p:cNvSpPr>
            <a:spLocks noGrp="1"/>
          </p:cNvSpPr>
          <p:nvPr>
            <p:ph type="sldNum" sz="quarter" idx="12"/>
          </p:nvPr>
        </p:nvSpPr>
        <p:spPr/>
        <p:txBody>
          <a:bodyPr/>
          <a:lstStyle>
            <a:lvl1pPr>
              <a:defRPr/>
            </a:lvl1pPr>
          </a:lstStyle>
          <a:p>
            <a:fld id="{96EE0F58-03D5-4DD4-ADFA-559511A4B63A}" type="slidenum">
              <a:rPr lang="en-US" altLang="ja-JP"/>
              <a:pPr/>
              <a:t>‹#›</a:t>
            </a:fld>
            <a:endParaRPr lang="en-US" altLang="ja-JP"/>
          </a:p>
        </p:txBody>
      </p:sp>
    </p:spTree>
    <p:extLst>
      <p:ext uri="{BB962C8B-B14F-4D97-AF65-F5344CB8AC3E}">
        <p14:creationId xmlns:p14="http://schemas.microsoft.com/office/powerpoint/2010/main" val="366460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2E7247B-5C1A-2514-DF44-0A6C58D0AA8D}"/>
              </a:ext>
            </a:extLst>
          </p:cNvPr>
          <p:cNvSpPr>
            <a:spLocks noGrp="1"/>
          </p:cNvSpPr>
          <p:nvPr>
            <p:ph type="title" orient="vert"/>
          </p:nvPr>
        </p:nvSpPr>
        <p:spPr>
          <a:xfrm>
            <a:off x="3865563" y="304800"/>
            <a:ext cx="1198562" cy="6450013"/>
          </a:xfrm>
        </p:spPr>
        <p:txBody>
          <a:bodyPr vert="eaVert"/>
          <a:lstStyle/>
          <a:p>
            <a:r>
              <a:rPr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A6F5139-CA92-DC76-B213-646817EC35D2}"/>
              </a:ext>
            </a:extLst>
          </p:cNvPr>
          <p:cNvSpPr>
            <a:spLocks noGrp="1"/>
          </p:cNvSpPr>
          <p:nvPr>
            <p:ph type="body" orient="vert" idx="1"/>
          </p:nvPr>
        </p:nvSpPr>
        <p:spPr>
          <a:xfrm>
            <a:off x="265113" y="304800"/>
            <a:ext cx="3448050" cy="645001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E777CDF9-2B5F-B0DB-564D-2EAA11AC063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E3F35595-DA65-8098-3999-3BA56F2A9C7E}"/>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CF51A4F2-2A4E-65AA-6FDF-F331BFE8C0EB}"/>
              </a:ext>
            </a:extLst>
          </p:cNvPr>
          <p:cNvSpPr>
            <a:spLocks noGrp="1"/>
          </p:cNvSpPr>
          <p:nvPr>
            <p:ph type="sldNum" sz="quarter" idx="12"/>
          </p:nvPr>
        </p:nvSpPr>
        <p:spPr/>
        <p:txBody>
          <a:bodyPr/>
          <a:lstStyle>
            <a:lvl1pPr>
              <a:defRPr/>
            </a:lvl1pPr>
          </a:lstStyle>
          <a:p>
            <a:fld id="{03E2A21C-89E8-45C1-9B7C-6A06546BEBC9}" type="slidenum">
              <a:rPr lang="en-US" altLang="ja-JP"/>
              <a:pPr/>
              <a:t>‹#›</a:t>
            </a:fld>
            <a:endParaRPr lang="en-US" altLang="ja-JP"/>
          </a:p>
        </p:txBody>
      </p:sp>
    </p:spTree>
    <p:extLst>
      <p:ext uri="{BB962C8B-B14F-4D97-AF65-F5344CB8AC3E}">
        <p14:creationId xmlns:p14="http://schemas.microsoft.com/office/powerpoint/2010/main" val="148735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BF570-D89E-1517-44CE-45E68BA9C165}"/>
              </a:ext>
            </a:extLst>
          </p:cNvPr>
          <p:cNvSpPr>
            <a:spLocks noGrp="1"/>
          </p:cNvSpPr>
          <p:nvPr>
            <p:ph type="title"/>
          </p:nvPr>
        </p:nvSpPr>
        <p:spPr/>
        <p:txBody>
          <a:body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F86CD35D-C9EB-03AD-96A3-EF3BEE5ACBA3}"/>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5760208B-0600-1F05-A167-782B33AEBDD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2D131011-DA36-927F-722C-E3108BBB4BB8}"/>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CD0374A8-A98D-25E7-5CE1-21626EB83669}"/>
              </a:ext>
            </a:extLst>
          </p:cNvPr>
          <p:cNvSpPr>
            <a:spLocks noGrp="1"/>
          </p:cNvSpPr>
          <p:nvPr>
            <p:ph type="sldNum" sz="quarter" idx="12"/>
          </p:nvPr>
        </p:nvSpPr>
        <p:spPr/>
        <p:txBody>
          <a:bodyPr/>
          <a:lstStyle>
            <a:lvl1pPr>
              <a:defRPr/>
            </a:lvl1pPr>
          </a:lstStyle>
          <a:p>
            <a:fld id="{C54857A2-5C16-4105-B50C-C2702B7792B8}" type="slidenum">
              <a:rPr lang="en-US" altLang="ja-JP"/>
              <a:pPr/>
              <a:t>‹#›</a:t>
            </a:fld>
            <a:endParaRPr lang="en-US" altLang="ja-JP"/>
          </a:p>
        </p:txBody>
      </p:sp>
    </p:spTree>
    <p:extLst>
      <p:ext uri="{BB962C8B-B14F-4D97-AF65-F5344CB8AC3E}">
        <p14:creationId xmlns:p14="http://schemas.microsoft.com/office/powerpoint/2010/main" val="177692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8E25F-891C-1CB2-C8E5-66851353AD46}"/>
              </a:ext>
            </a:extLst>
          </p:cNvPr>
          <p:cNvSpPr>
            <a:spLocks noGrp="1"/>
          </p:cNvSpPr>
          <p:nvPr>
            <p:ph type="title"/>
          </p:nvPr>
        </p:nvSpPr>
        <p:spPr>
          <a:xfrm>
            <a:off x="363538" y="1884363"/>
            <a:ext cx="4595812" cy="3146425"/>
          </a:xfrm>
        </p:spPr>
        <p:txBody>
          <a:bodyPr anchor="b"/>
          <a:lstStyle>
            <a:lvl1pPr>
              <a:defRPr sz="6000"/>
            </a:lvl1pPr>
          </a:lstStyle>
          <a:p>
            <a:r>
              <a:rPr lang="ja-JP" altLang="en-US"/>
              <a:t>マスター タイトルの書式設定</a:t>
            </a:r>
          </a:p>
        </p:txBody>
      </p:sp>
      <p:sp>
        <p:nvSpPr>
          <p:cNvPr id="3" name="テキスト プレースホルダー 2">
            <a:extLst>
              <a:ext uri="{FF2B5EF4-FFF2-40B4-BE49-F238E27FC236}">
                <a16:creationId xmlns:a16="http://schemas.microsoft.com/office/drawing/2014/main" id="{27E4944A-FB7B-F6EB-1ACB-BF9675576606}"/>
              </a:ext>
            </a:extLst>
          </p:cNvPr>
          <p:cNvSpPr>
            <a:spLocks noGrp="1"/>
          </p:cNvSpPr>
          <p:nvPr>
            <p:ph type="body" idx="1"/>
          </p:nvPr>
        </p:nvSpPr>
        <p:spPr>
          <a:xfrm>
            <a:off x="363538" y="5059363"/>
            <a:ext cx="459581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3AC039B4-E2F9-6DC4-0D92-093D967F293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56AE3333-28EB-A1ED-AF06-11DAC064C7AD}"/>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F2B6FF3D-AC66-C41A-2872-C71EEEA911C0}"/>
              </a:ext>
            </a:extLst>
          </p:cNvPr>
          <p:cNvSpPr>
            <a:spLocks noGrp="1"/>
          </p:cNvSpPr>
          <p:nvPr>
            <p:ph type="sldNum" sz="quarter" idx="12"/>
          </p:nvPr>
        </p:nvSpPr>
        <p:spPr/>
        <p:txBody>
          <a:bodyPr/>
          <a:lstStyle>
            <a:lvl1pPr>
              <a:defRPr/>
            </a:lvl1pPr>
          </a:lstStyle>
          <a:p>
            <a:fld id="{86F17EAF-4750-4A0D-96D2-A59C3C168846}" type="slidenum">
              <a:rPr lang="en-US" altLang="ja-JP"/>
              <a:pPr/>
              <a:t>‹#›</a:t>
            </a:fld>
            <a:endParaRPr lang="en-US" altLang="ja-JP"/>
          </a:p>
        </p:txBody>
      </p:sp>
    </p:spTree>
    <p:extLst>
      <p:ext uri="{BB962C8B-B14F-4D97-AF65-F5344CB8AC3E}">
        <p14:creationId xmlns:p14="http://schemas.microsoft.com/office/powerpoint/2010/main" val="381482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0C0F-C660-DC2C-5DA8-BD5702199C83}"/>
              </a:ext>
            </a:extLst>
          </p:cNvPr>
          <p:cNvSpPr>
            <a:spLocks noGrp="1"/>
          </p:cNvSpPr>
          <p:nvPr>
            <p:ph type="title"/>
          </p:nvPr>
        </p:nvSpPr>
        <p:spPr/>
        <p:txBody>
          <a:body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C258A06C-4E1E-D256-3407-EE9813EE1A89}"/>
              </a:ext>
            </a:extLst>
          </p:cNvPr>
          <p:cNvSpPr>
            <a:spLocks noGrp="1"/>
          </p:cNvSpPr>
          <p:nvPr>
            <p:ph sz="half" idx="1"/>
          </p:nvPr>
        </p:nvSpPr>
        <p:spPr>
          <a:xfrm>
            <a:off x="265113" y="1765300"/>
            <a:ext cx="2322512" cy="49895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a:extLst>
              <a:ext uri="{FF2B5EF4-FFF2-40B4-BE49-F238E27FC236}">
                <a16:creationId xmlns:a16="http://schemas.microsoft.com/office/drawing/2014/main" id="{BB6D2DCF-10E7-B40B-E6D2-00E83911A7FC}"/>
              </a:ext>
            </a:extLst>
          </p:cNvPr>
          <p:cNvSpPr>
            <a:spLocks noGrp="1"/>
          </p:cNvSpPr>
          <p:nvPr>
            <p:ph sz="half" idx="2"/>
          </p:nvPr>
        </p:nvSpPr>
        <p:spPr>
          <a:xfrm>
            <a:off x="2740025" y="1765300"/>
            <a:ext cx="2324100" cy="49895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a:extLst>
              <a:ext uri="{FF2B5EF4-FFF2-40B4-BE49-F238E27FC236}">
                <a16:creationId xmlns:a16="http://schemas.microsoft.com/office/drawing/2014/main" id="{E20F8787-9ADF-7D62-72F7-C826A640B87D}"/>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CC8B9B93-7D52-AB79-0CCC-552725AF44D7}"/>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0DCEDB0C-D26E-6B90-4076-172510F8617C}"/>
              </a:ext>
            </a:extLst>
          </p:cNvPr>
          <p:cNvSpPr>
            <a:spLocks noGrp="1"/>
          </p:cNvSpPr>
          <p:nvPr>
            <p:ph type="sldNum" sz="quarter" idx="12"/>
          </p:nvPr>
        </p:nvSpPr>
        <p:spPr/>
        <p:txBody>
          <a:bodyPr/>
          <a:lstStyle>
            <a:lvl1pPr>
              <a:defRPr/>
            </a:lvl1pPr>
          </a:lstStyle>
          <a:p>
            <a:fld id="{0E168EAA-F456-481A-9BF3-809C633446FF}" type="slidenum">
              <a:rPr lang="en-US" altLang="ja-JP"/>
              <a:pPr/>
              <a:t>‹#›</a:t>
            </a:fld>
            <a:endParaRPr lang="en-US" altLang="ja-JP"/>
          </a:p>
        </p:txBody>
      </p:sp>
    </p:spTree>
    <p:extLst>
      <p:ext uri="{BB962C8B-B14F-4D97-AF65-F5344CB8AC3E}">
        <p14:creationId xmlns:p14="http://schemas.microsoft.com/office/powerpoint/2010/main" val="26799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CBBF4-95A1-3C23-FF93-975C701298D2}"/>
              </a:ext>
            </a:extLst>
          </p:cNvPr>
          <p:cNvSpPr>
            <a:spLocks noGrp="1"/>
          </p:cNvSpPr>
          <p:nvPr>
            <p:ph type="title"/>
          </p:nvPr>
        </p:nvSpPr>
        <p:spPr>
          <a:xfrm>
            <a:off x="366713" y="403225"/>
            <a:ext cx="4597400" cy="1460500"/>
          </a:xfrm>
        </p:spPr>
        <p:txBody>
          <a:bodyPr/>
          <a:lstStyle/>
          <a:p>
            <a:r>
              <a:rPr lang="ja-JP" altLang="en-US"/>
              <a:t>マスター タイトルの書式設定</a:t>
            </a:r>
          </a:p>
        </p:txBody>
      </p:sp>
      <p:sp>
        <p:nvSpPr>
          <p:cNvPr id="3" name="テキスト プレースホルダー 2">
            <a:extLst>
              <a:ext uri="{FF2B5EF4-FFF2-40B4-BE49-F238E27FC236}">
                <a16:creationId xmlns:a16="http://schemas.microsoft.com/office/drawing/2014/main" id="{906AF700-7AC6-30DF-10E5-1D569F8B400C}"/>
              </a:ext>
            </a:extLst>
          </p:cNvPr>
          <p:cNvSpPr>
            <a:spLocks noGrp="1"/>
          </p:cNvSpPr>
          <p:nvPr>
            <p:ph type="body" idx="1"/>
          </p:nvPr>
        </p:nvSpPr>
        <p:spPr>
          <a:xfrm>
            <a:off x="366713" y="1854200"/>
            <a:ext cx="2254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03B59274-2E73-6C34-1BC3-5A6F70746CDB}"/>
              </a:ext>
            </a:extLst>
          </p:cNvPr>
          <p:cNvSpPr>
            <a:spLocks noGrp="1"/>
          </p:cNvSpPr>
          <p:nvPr>
            <p:ph sz="half" idx="2"/>
          </p:nvPr>
        </p:nvSpPr>
        <p:spPr>
          <a:xfrm>
            <a:off x="366713" y="2762250"/>
            <a:ext cx="2254250" cy="40624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a:extLst>
              <a:ext uri="{FF2B5EF4-FFF2-40B4-BE49-F238E27FC236}">
                <a16:creationId xmlns:a16="http://schemas.microsoft.com/office/drawing/2014/main" id="{09E28876-7ABF-12B3-697B-03CBFD46348B}"/>
              </a:ext>
            </a:extLst>
          </p:cNvPr>
          <p:cNvSpPr>
            <a:spLocks noGrp="1"/>
          </p:cNvSpPr>
          <p:nvPr>
            <p:ph type="body" sz="quarter" idx="3"/>
          </p:nvPr>
        </p:nvSpPr>
        <p:spPr>
          <a:xfrm>
            <a:off x="2697163" y="1854200"/>
            <a:ext cx="22669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CED1EA25-FCAA-0A18-EDCC-4566BF34AE84}"/>
              </a:ext>
            </a:extLst>
          </p:cNvPr>
          <p:cNvSpPr>
            <a:spLocks noGrp="1"/>
          </p:cNvSpPr>
          <p:nvPr>
            <p:ph sz="quarter" idx="4"/>
          </p:nvPr>
        </p:nvSpPr>
        <p:spPr>
          <a:xfrm>
            <a:off x="2697163" y="2762250"/>
            <a:ext cx="2266950" cy="40624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a:extLst>
              <a:ext uri="{FF2B5EF4-FFF2-40B4-BE49-F238E27FC236}">
                <a16:creationId xmlns:a16="http://schemas.microsoft.com/office/drawing/2014/main" id="{C9473DB1-148A-1AAA-58ED-B99E80D18B7C}"/>
              </a:ext>
            </a:extLst>
          </p:cNvPr>
          <p:cNvSpPr>
            <a:spLocks noGrp="1"/>
          </p:cNvSpPr>
          <p:nvPr>
            <p:ph type="dt" sz="half" idx="10"/>
          </p:nvPr>
        </p:nvSpPr>
        <p:spPr/>
        <p:txBody>
          <a:bodyPr/>
          <a:lstStyle>
            <a:lvl1pPr>
              <a:defRPr/>
            </a:lvl1pPr>
          </a:lstStyle>
          <a:p>
            <a:endParaRPr lang="en-US" altLang="ja-JP"/>
          </a:p>
        </p:txBody>
      </p:sp>
      <p:sp>
        <p:nvSpPr>
          <p:cNvPr id="8" name="フッター プレースホルダー 7">
            <a:extLst>
              <a:ext uri="{FF2B5EF4-FFF2-40B4-BE49-F238E27FC236}">
                <a16:creationId xmlns:a16="http://schemas.microsoft.com/office/drawing/2014/main" id="{79EF2598-8BF9-0388-0607-E3AB7090FD1C}"/>
              </a:ext>
            </a:extLst>
          </p:cNvPr>
          <p:cNvSpPr>
            <a:spLocks noGrp="1"/>
          </p:cNvSpPr>
          <p:nvPr>
            <p:ph type="ftr" sz="quarter" idx="11"/>
          </p:nvPr>
        </p:nvSpPr>
        <p:spPr/>
        <p:txBody>
          <a:bodyPr/>
          <a:lstStyle>
            <a:lvl1pPr>
              <a:defRPr/>
            </a:lvl1pPr>
          </a:lstStyle>
          <a:p>
            <a:r>
              <a:rPr lang="en-US" altLang="ja-JP"/>
              <a:t>1</a:t>
            </a:r>
          </a:p>
        </p:txBody>
      </p:sp>
      <p:sp>
        <p:nvSpPr>
          <p:cNvPr id="9" name="スライド番号プレースホルダー 8">
            <a:extLst>
              <a:ext uri="{FF2B5EF4-FFF2-40B4-BE49-F238E27FC236}">
                <a16:creationId xmlns:a16="http://schemas.microsoft.com/office/drawing/2014/main" id="{76CD8D93-E2E2-5E4A-B50E-C718E6722A90}"/>
              </a:ext>
            </a:extLst>
          </p:cNvPr>
          <p:cNvSpPr>
            <a:spLocks noGrp="1"/>
          </p:cNvSpPr>
          <p:nvPr>
            <p:ph type="sldNum" sz="quarter" idx="12"/>
          </p:nvPr>
        </p:nvSpPr>
        <p:spPr/>
        <p:txBody>
          <a:bodyPr/>
          <a:lstStyle>
            <a:lvl1pPr>
              <a:defRPr/>
            </a:lvl1pPr>
          </a:lstStyle>
          <a:p>
            <a:fld id="{75172A26-D91C-4113-801D-40D40E64527A}" type="slidenum">
              <a:rPr lang="en-US" altLang="ja-JP"/>
              <a:pPr/>
              <a:t>‹#›</a:t>
            </a:fld>
            <a:endParaRPr lang="en-US" altLang="ja-JP"/>
          </a:p>
        </p:txBody>
      </p:sp>
    </p:spTree>
    <p:extLst>
      <p:ext uri="{BB962C8B-B14F-4D97-AF65-F5344CB8AC3E}">
        <p14:creationId xmlns:p14="http://schemas.microsoft.com/office/powerpoint/2010/main" val="1972735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5AF0C-8181-B6FC-B3DE-65561889E41E}"/>
              </a:ext>
            </a:extLst>
          </p:cNvPr>
          <p:cNvSpPr>
            <a:spLocks noGrp="1"/>
          </p:cNvSpPr>
          <p:nvPr>
            <p:ph type="title"/>
          </p:nvPr>
        </p:nvSpPr>
        <p:spPr/>
        <p:txBody>
          <a:bodyPr/>
          <a:lstStyle/>
          <a:p>
            <a:r>
              <a:rPr lang="ja-JP" altLang="en-US"/>
              <a:t>マスター タイトルの書式設定</a:t>
            </a:r>
          </a:p>
        </p:txBody>
      </p:sp>
      <p:sp>
        <p:nvSpPr>
          <p:cNvPr id="3" name="日付プレースホルダー 2">
            <a:extLst>
              <a:ext uri="{FF2B5EF4-FFF2-40B4-BE49-F238E27FC236}">
                <a16:creationId xmlns:a16="http://schemas.microsoft.com/office/drawing/2014/main" id="{5C88BD7B-F7DB-9A7B-145C-21DE3E3140A9}"/>
              </a:ext>
            </a:extLst>
          </p:cNvPr>
          <p:cNvSpPr>
            <a:spLocks noGrp="1"/>
          </p:cNvSpPr>
          <p:nvPr>
            <p:ph type="dt" sz="half" idx="10"/>
          </p:nvPr>
        </p:nvSpPr>
        <p:spPr/>
        <p:txBody>
          <a:bodyPr/>
          <a:lstStyle>
            <a:lvl1pPr>
              <a:defRPr/>
            </a:lvl1pPr>
          </a:lstStyle>
          <a:p>
            <a:endParaRPr lang="en-US" altLang="ja-JP"/>
          </a:p>
        </p:txBody>
      </p:sp>
      <p:sp>
        <p:nvSpPr>
          <p:cNvPr id="4" name="フッター プレースホルダー 3">
            <a:extLst>
              <a:ext uri="{FF2B5EF4-FFF2-40B4-BE49-F238E27FC236}">
                <a16:creationId xmlns:a16="http://schemas.microsoft.com/office/drawing/2014/main" id="{8106D5A8-D5B7-2887-721C-6C5BEAC2CA17}"/>
              </a:ext>
            </a:extLst>
          </p:cNvPr>
          <p:cNvSpPr>
            <a:spLocks noGrp="1"/>
          </p:cNvSpPr>
          <p:nvPr>
            <p:ph type="ftr" sz="quarter" idx="11"/>
          </p:nvPr>
        </p:nvSpPr>
        <p:spPr/>
        <p:txBody>
          <a:bodyPr/>
          <a:lstStyle>
            <a:lvl1pPr>
              <a:defRPr/>
            </a:lvl1pPr>
          </a:lstStyle>
          <a:p>
            <a:r>
              <a:rPr lang="en-US" altLang="ja-JP"/>
              <a:t>1</a:t>
            </a:r>
          </a:p>
        </p:txBody>
      </p:sp>
      <p:sp>
        <p:nvSpPr>
          <p:cNvPr id="5" name="スライド番号プレースホルダー 4">
            <a:extLst>
              <a:ext uri="{FF2B5EF4-FFF2-40B4-BE49-F238E27FC236}">
                <a16:creationId xmlns:a16="http://schemas.microsoft.com/office/drawing/2014/main" id="{D9941CB1-5FC6-BAA2-86C5-545CA6769DAC}"/>
              </a:ext>
            </a:extLst>
          </p:cNvPr>
          <p:cNvSpPr>
            <a:spLocks noGrp="1"/>
          </p:cNvSpPr>
          <p:nvPr>
            <p:ph type="sldNum" sz="quarter" idx="12"/>
          </p:nvPr>
        </p:nvSpPr>
        <p:spPr/>
        <p:txBody>
          <a:bodyPr/>
          <a:lstStyle>
            <a:lvl1pPr>
              <a:defRPr/>
            </a:lvl1pPr>
          </a:lstStyle>
          <a:p>
            <a:fld id="{7F67BE68-3EA1-4318-A1A7-0BEEA7AB6C47}" type="slidenum">
              <a:rPr lang="en-US" altLang="ja-JP"/>
              <a:pPr/>
              <a:t>‹#›</a:t>
            </a:fld>
            <a:endParaRPr lang="en-US" altLang="ja-JP"/>
          </a:p>
        </p:txBody>
      </p:sp>
    </p:spTree>
    <p:extLst>
      <p:ext uri="{BB962C8B-B14F-4D97-AF65-F5344CB8AC3E}">
        <p14:creationId xmlns:p14="http://schemas.microsoft.com/office/powerpoint/2010/main" val="266593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0B9D47E-695F-6780-1CEC-1E01176534A0}"/>
              </a:ext>
            </a:extLst>
          </p:cNvPr>
          <p:cNvSpPr>
            <a:spLocks noGrp="1"/>
          </p:cNvSpPr>
          <p:nvPr>
            <p:ph type="dt" sz="half" idx="10"/>
          </p:nvPr>
        </p:nvSpPr>
        <p:spPr/>
        <p:txBody>
          <a:bodyPr/>
          <a:lstStyle>
            <a:lvl1pPr>
              <a:defRPr/>
            </a:lvl1pPr>
          </a:lstStyle>
          <a:p>
            <a:endParaRPr lang="en-US" altLang="ja-JP"/>
          </a:p>
        </p:txBody>
      </p:sp>
      <p:sp>
        <p:nvSpPr>
          <p:cNvPr id="3" name="フッター プレースホルダー 2">
            <a:extLst>
              <a:ext uri="{FF2B5EF4-FFF2-40B4-BE49-F238E27FC236}">
                <a16:creationId xmlns:a16="http://schemas.microsoft.com/office/drawing/2014/main" id="{2D77C77F-A2C7-9446-F6EA-62121C41E849}"/>
              </a:ext>
            </a:extLst>
          </p:cNvPr>
          <p:cNvSpPr>
            <a:spLocks noGrp="1"/>
          </p:cNvSpPr>
          <p:nvPr>
            <p:ph type="ftr" sz="quarter" idx="11"/>
          </p:nvPr>
        </p:nvSpPr>
        <p:spPr/>
        <p:txBody>
          <a:bodyPr/>
          <a:lstStyle>
            <a:lvl1pPr>
              <a:defRPr/>
            </a:lvl1pPr>
          </a:lstStyle>
          <a:p>
            <a:r>
              <a:rPr lang="en-US" altLang="ja-JP"/>
              <a:t>1</a:t>
            </a:r>
            <a:endParaRPr lang="en-US" altLang="ja-JP" dirty="0"/>
          </a:p>
        </p:txBody>
      </p:sp>
      <p:sp>
        <p:nvSpPr>
          <p:cNvPr id="4" name="スライド番号プレースホルダー 3">
            <a:extLst>
              <a:ext uri="{FF2B5EF4-FFF2-40B4-BE49-F238E27FC236}">
                <a16:creationId xmlns:a16="http://schemas.microsoft.com/office/drawing/2014/main" id="{552B2914-3176-0234-203E-F4DFB18CC23D}"/>
              </a:ext>
            </a:extLst>
          </p:cNvPr>
          <p:cNvSpPr>
            <a:spLocks noGrp="1"/>
          </p:cNvSpPr>
          <p:nvPr>
            <p:ph type="sldNum" sz="quarter" idx="12"/>
          </p:nvPr>
        </p:nvSpPr>
        <p:spPr/>
        <p:txBody>
          <a:bodyPr/>
          <a:lstStyle>
            <a:lvl1pPr>
              <a:defRPr/>
            </a:lvl1pPr>
          </a:lstStyle>
          <a:p>
            <a:fld id="{6C61A20C-D4B2-4219-B1DA-330CF621561B}" type="slidenum">
              <a:rPr lang="en-US" altLang="ja-JP"/>
              <a:pPr/>
              <a:t>‹#›</a:t>
            </a:fld>
            <a:endParaRPr lang="en-US" altLang="ja-JP" dirty="0"/>
          </a:p>
        </p:txBody>
      </p:sp>
    </p:spTree>
    <p:extLst>
      <p:ext uri="{BB962C8B-B14F-4D97-AF65-F5344CB8AC3E}">
        <p14:creationId xmlns:p14="http://schemas.microsoft.com/office/powerpoint/2010/main" val="197047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9D48CC-4408-5277-49FD-827A0DDF3A1C}"/>
              </a:ext>
            </a:extLst>
          </p:cNvPr>
          <p:cNvSpPr>
            <a:spLocks noGrp="1"/>
          </p:cNvSpPr>
          <p:nvPr>
            <p:ph type="title"/>
          </p:nvPr>
        </p:nvSpPr>
        <p:spPr>
          <a:xfrm>
            <a:off x="366713" y="504825"/>
            <a:ext cx="1719262" cy="1763713"/>
          </a:xfrm>
        </p:spPr>
        <p:txBody>
          <a:bodyPr anchor="b"/>
          <a:lstStyle>
            <a:lvl1pPr>
              <a:defRPr sz="3200"/>
            </a:lvl1p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852E86E6-FF85-8C27-FB4B-1784AEDD73BF}"/>
              </a:ext>
            </a:extLst>
          </p:cNvPr>
          <p:cNvSpPr>
            <a:spLocks noGrp="1"/>
          </p:cNvSpPr>
          <p:nvPr>
            <p:ph idx="1"/>
          </p:nvPr>
        </p:nvSpPr>
        <p:spPr>
          <a:xfrm>
            <a:off x="2265363" y="1089025"/>
            <a:ext cx="2698750"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a:extLst>
              <a:ext uri="{FF2B5EF4-FFF2-40B4-BE49-F238E27FC236}">
                <a16:creationId xmlns:a16="http://schemas.microsoft.com/office/drawing/2014/main" id="{4C514449-E458-8C6A-4CA3-DBD44A0DB81D}"/>
              </a:ext>
            </a:extLst>
          </p:cNvPr>
          <p:cNvSpPr>
            <a:spLocks noGrp="1"/>
          </p:cNvSpPr>
          <p:nvPr>
            <p:ph type="body" sz="half" idx="2"/>
          </p:nvPr>
        </p:nvSpPr>
        <p:spPr>
          <a:xfrm>
            <a:off x="366713" y="2268538"/>
            <a:ext cx="1719262"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69082FF-9A91-59AA-7799-F1F4246FCB87}"/>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B6E61175-F7D6-98AC-9A6D-ADC35EFA1C53}"/>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3445AAF5-7D1F-5694-7254-A84453FBB072}"/>
              </a:ext>
            </a:extLst>
          </p:cNvPr>
          <p:cNvSpPr>
            <a:spLocks noGrp="1"/>
          </p:cNvSpPr>
          <p:nvPr>
            <p:ph type="sldNum" sz="quarter" idx="12"/>
          </p:nvPr>
        </p:nvSpPr>
        <p:spPr/>
        <p:txBody>
          <a:bodyPr/>
          <a:lstStyle>
            <a:lvl1pPr>
              <a:defRPr/>
            </a:lvl1pPr>
          </a:lstStyle>
          <a:p>
            <a:fld id="{63003EC9-2F81-47D5-B140-780C4DA04073}" type="slidenum">
              <a:rPr lang="en-US" altLang="ja-JP"/>
              <a:pPr/>
              <a:t>‹#›</a:t>
            </a:fld>
            <a:endParaRPr lang="en-US" altLang="ja-JP"/>
          </a:p>
        </p:txBody>
      </p:sp>
    </p:spTree>
    <p:extLst>
      <p:ext uri="{BB962C8B-B14F-4D97-AF65-F5344CB8AC3E}">
        <p14:creationId xmlns:p14="http://schemas.microsoft.com/office/powerpoint/2010/main" val="111531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12EF4-7F95-CFED-046D-469608ECE50E}"/>
              </a:ext>
            </a:extLst>
          </p:cNvPr>
          <p:cNvSpPr>
            <a:spLocks noGrp="1"/>
          </p:cNvSpPr>
          <p:nvPr>
            <p:ph type="title"/>
          </p:nvPr>
        </p:nvSpPr>
        <p:spPr>
          <a:xfrm>
            <a:off x="366713" y="504825"/>
            <a:ext cx="1719262" cy="1763713"/>
          </a:xfrm>
        </p:spPr>
        <p:txBody>
          <a:bodyPr anchor="b"/>
          <a:lstStyle>
            <a:lvl1pPr>
              <a:defRPr sz="3200"/>
            </a:lvl1pPr>
          </a:lstStyle>
          <a:p>
            <a:r>
              <a:rPr lang="ja-JP" altLang="en-US"/>
              <a:t>マスター タイトルの書式設定</a:t>
            </a:r>
          </a:p>
        </p:txBody>
      </p:sp>
      <p:sp>
        <p:nvSpPr>
          <p:cNvPr id="3" name="図プレースホルダー 2">
            <a:extLst>
              <a:ext uri="{FF2B5EF4-FFF2-40B4-BE49-F238E27FC236}">
                <a16:creationId xmlns:a16="http://schemas.microsoft.com/office/drawing/2014/main" id="{2B1AD530-5F35-7644-5D24-EE6EC939782B}"/>
              </a:ext>
            </a:extLst>
          </p:cNvPr>
          <p:cNvSpPr>
            <a:spLocks noGrp="1"/>
          </p:cNvSpPr>
          <p:nvPr>
            <p:ph type="pic" idx="1"/>
          </p:nvPr>
        </p:nvSpPr>
        <p:spPr>
          <a:xfrm>
            <a:off x="2265363" y="1089025"/>
            <a:ext cx="2698750"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a:extLst>
              <a:ext uri="{FF2B5EF4-FFF2-40B4-BE49-F238E27FC236}">
                <a16:creationId xmlns:a16="http://schemas.microsoft.com/office/drawing/2014/main" id="{F36C0E31-250D-FDB9-F476-6932797521CA}"/>
              </a:ext>
            </a:extLst>
          </p:cNvPr>
          <p:cNvSpPr>
            <a:spLocks noGrp="1"/>
          </p:cNvSpPr>
          <p:nvPr>
            <p:ph type="body" sz="half" idx="2"/>
          </p:nvPr>
        </p:nvSpPr>
        <p:spPr>
          <a:xfrm>
            <a:off x="366713" y="2268538"/>
            <a:ext cx="1719262"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ADF1DD9-F720-90A2-72D9-385D815CA97A}"/>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423F969C-D33B-3C4A-F83C-214B04EF852F}"/>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73209FD1-52C7-D539-ED43-4E670B4C8D84}"/>
              </a:ext>
            </a:extLst>
          </p:cNvPr>
          <p:cNvSpPr>
            <a:spLocks noGrp="1"/>
          </p:cNvSpPr>
          <p:nvPr>
            <p:ph type="sldNum" sz="quarter" idx="12"/>
          </p:nvPr>
        </p:nvSpPr>
        <p:spPr/>
        <p:txBody>
          <a:bodyPr/>
          <a:lstStyle>
            <a:lvl1pPr>
              <a:defRPr/>
            </a:lvl1pPr>
          </a:lstStyle>
          <a:p>
            <a:fld id="{EC2FFC36-761E-48BE-AC6B-4DDAD701B894}" type="slidenum">
              <a:rPr lang="en-US" altLang="ja-JP"/>
              <a:pPr/>
              <a:t>‹#›</a:t>
            </a:fld>
            <a:endParaRPr lang="en-US" altLang="ja-JP"/>
          </a:p>
        </p:txBody>
      </p:sp>
    </p:spTree>
    <p:extLst>
      <p:ext uri="{BB962C8B-B14F-4D97-AF65-F5344CB8AC3E}">
        <p14:creationId xmlns:p14="http://schemas.microsoft.com/office/powerpoint/2010/main" val="354518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BCAC9E-8C93-BBD3-A204-A0E65E5D57C6}"/>
              </a:ext>
            </a:extLst>
          </p:cNvPr>
          <p:cNvSpPr>
            <a:spLocks noGrp="1" noChangeArrowheads="1"/>
          </p:cNvSpPr>
          <p:nvPr>
            <p:ph type="title"/>
          </p:nvPr>
        </p:nvSpPr>
        <p:spPr bwMode="auto">
          <a:xfrm>
            <a:off x="265113" y="304800"/>
            <a:ext cx="47990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ctr"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8C935B09-9E94-C5AE-351E-F4EB6C007ADC}"/>
              </a:ext>
            </a:extLst>
          </p:cNvPr>
          <p:cNvSpPr>
            <a:spLocks noGrp="1" noChangeArrowheads="1"/>
          </p:cNvSpPr>
          <p:nvPr>
            <p:ph type="body" idx="1"/>
          </p:nvPr>
        </p:nvSpPr>
        <p:spPr bwMode="auto">
          <a:xfrm>
            <a:off x="265113" y="1765300"/>
            <a:ext cx="4799012" cy="498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a:extLst>
              <a:ext uri="{FF2B5EF4-FFF2-40B4-BE49-F238E27FC236}">
                <a16:creationId xmlns:a16="http://schemas.microsoft.com/office/drawing/2014/main" id="{32473F7C-72F2-CC66-358A-31617B3E15F8}"/>
              </a:ext>
            </a:extLst>
          </p:cNvPr>
          <p:cNvSpPr>
            <a:spLocks noGrp="1" noChangeArrowheads="1"/>
          </p:cNvSpPr>
          <p:nvPr>
            <p:ph type="dt" sz="half" idx="2"/>
          </p:nvPr>
        </p:nvSpPr>
        <p:spPr bwMode="auto">
          <a:xfrm>
            <a:off x="265113" y="6888163"/>
            <a:ext cx="12430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defTabSz="735013">
              <a:defRPr sz="1300"/>
            </a:lvl1pPr>
          </a:lstStyle>
          <a:p>
            <a:endParaRPr lang="en-US" altLang="ja-JP"/>
          </a:p>
        </p:txBody>
      </p:sp>
      <p:sp>
        <p:nvSpPr>
          <p:cNvPr id="1029" name="Rectangle 5">
            <a:extLst>
              <a:ext uri="{FF2B5EF4-FFF2-40B4-BE49-F238E27FC236}">
                <a16:creationId xmlns:a16="http://schemas.microsoft.com/office/drawing/2014/main" id="{D9866A6F-8329-D1CA-B795-A6FDFADCF529}"/>
              </a:ext>
            </a:extLst>
          </p:cNvPr>
          <p:cNvSpPr>
            <a:spLocks noGrp="1" noChangeArrowheads="1"/>
          </p:cNvSpPr>
          <p:nvPr>
            <p:ph type="ftr" sz="quarter" idx="3"/>
          </p:nvPr>
        </p:nvSpPr>
        <p:spPr bwMode="auto">
          <a:xfrm>
            <a:off x="1820863" y="6888163"/>
            <a:ext cx="16875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algn="ctr" defTabSz="735013">
              <a:defRPr sz="1300"/>
            </a:lvl1pPr>
          </a:lstStyle>
          <a:p>
            <a:r>
              <a:rPr lang="en-US" altLang="ja-JP"/>
              <a:t>1</a:t>
            </a:r>
          </a:p>
        </p:txBody>
      </p:sp>
      <p:sp>
        <p:nvSpPr>
          <p:cNvPr id="1030" name="Rectangle 6">
            <a:extLst>
              <a:ext uri="{FF2B5EF4-FFF2-40B4-BE49-F238E27FC236}">
                <a16:creationId xmlns:a16="http://schemas.microsoft.com/office/drawing/2014/main" id="{D1A92A3A-0474-35E0-7864-2BA59DCE037D}"/>
              </a:ext>
            </a:extLst>
          </p:cNvPr>
          <p:cNvSpPr>
            <a:spLocks noGrp="1" noChangeArrowheads="1"/>
          </p:cNvSpPr>
          <p:nvPr>
            <p:ph type="sldNum" sz="quarter" idx="4"/>
          </p:nvPr>
        </p:nvSpPr>
        <p:spPr bwMode="auto">
          <a:xfrm>
            <a:off x="3821113" y="6888163"/>
            <a:ext cx="12430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algn="r" defTabSz="735013">
              <a:defRPr sz="1300"/>
            </a:lvl1pPr>
          </a:lstStyle>
          <a:p>
            <a:fld id="{939EAC4A-1212-492C-9C85-1DAD2FA95A28}"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735013" rtl="0" fontAlgn="base">
        <a:spcBef>
          <a:spcPct val="0"/>
        </a:spcBef>
        <a:spcAft>
          <a:spcPct val="0"/>
        </a:spcAft>
        <a:defRPr kumimoji="1" sz="3500" kern="1200">
          <a:solidFill>
            <a:schemeClr val="tx2"/>
          </a:solidFill>
          <a:latin typeface="+mj-lt"/>
          <a:ea typeface="+mj-ea"/>
          <a:cs typeface="+mj-cs"/>
        </a:defRPr>
      </a:lvl1pPr>
      <a:lvl2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2pPr>
      <a:lvl3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3pPr>
      <a:lvl4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4pPr>
      <a:lvl5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5pPr>
      <a:lvl6pPr marL="4572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6pPr>
      <a:lvl7pPr marL="9144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7pPr>
      <a:lvl8pPr marL="13716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8pPr>
      <a:lvl9pPr marL="18288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9pPr>
    </p:titleStyle>
    <p:bodyStyle>
      <a:lvl1pPr marL="276225" indent="-276225" algn="l" defTabSz="735013" rtl="0" fontAlgn="base">
        <a:spcBef>
          <a:spcPct val="20000"/>
        </a:spcBef>
        <a:spcAft>
          <a:spcPct val="0"/>
        </a:spcAft>
        <a:buChar char="•"/>
        <a:defRPr kumimoji="1" sz="2700" kern="1200">
          <a:solidFill>
            <a:schemeClr val="tx1"/>
          </a:solidFill>
          <a:latin typeface="+mn-lt"/>
          <a:ea typeface="+mn-ea"/>
          <a:cs typeface="+mn-cs"/>
        </a:defRPr>
      </a:lvl1pPr>
      <a:lvl2pPr marL="600075" indent="-230188" algn="l" defTabSz="735013" rtl="0" fontAlgn="base">
        <a:spcBef>
          <a:spcPct val="20000"/>
        </a:spcBef>
        <a:spcAft>
          <a:spcPct val="0"/>
        </a:spcAft>
        <a:buChar char="–"/>
        <a:defRPr kumimoji="1" sz="2300" kern="1200">
          <a:solidFill>
            <a:schemeClr val="tx1"/>
          </a:solidFill>
          <a:latin typeface="+mn-lt"/>
          <a:ea typeface="+mn-ea"/>
          <a:cs typeface="+mn-cs"/>
        </a:defRPr>
      </a:lvl2pPr>
      <a:lvl3pPr marL="919163" indent="-184150" algn="l" defTabSz="735013" rtl="0" fontAlgn="base">
        <a:spcBef>
          <a:spcPct val="20000"/>
        </a:spcBef>
        <a:spcAft>
          <a:spcPct val="0"/>
        </a:spcAft>
        <a:buChar char="•"/>
        <a:defRPr kumimoji="1" sz="2000" kern="1200">
          <a:solidFill>
            <a:schemeClr val="tx1"/>
          </a:solidFill>
          <a:latin typeface="+mn-lt"/>
          <a:ea typeface="+mn-ea"/>
          <a:cs typeface="+mn-cs"/>
        </a:defRPr>
      </a:lvl3pPr>
      <a:lvl4pPr marL="1289050" indent="-184150" algn="l" defTabSz="735013" rtl="0" fontAlgn="base">
        <a:spcBef>
          <a:spcPct val="20000"/>
        </a:spcBef>
        <a:spcAft>
          <a:spcPct val="0"/>
        </a:spcAft>
        <a:buChar char="–"/>
        <a:defRPr kumimoji="1" kern="1200">
          <a:solidFill>
            <a:schemeClr val="tx1"/>
          </a:solidFill>
          <a:latin typeface="+mn-lt"/>
          <a:ea typeface="+mn-ea"/>
          <a:cs typeface="+mn-cs"/>
        </a:defRPr>
      </a:lvl4pPr>
      <a:lvl5pPr marL="1657350" indent="-185738" algn="l" defTabSz="735013" rtl="0" fontAlgn="base">
        <a:spcBef>
          <a:spcPct val="20000"/>
        </a:spcBef>
        <a:spcAft>
          <a:spcPct val="0"/>
        </a:spcAft>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3" Type="http://schemas.openxmlformats.org/officeDocument/2006/relationships/image" Target="../media/image2.sv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png"/><Relationship Id="rId14" Type="http://schemas.openxmlformats.org/officeDocument/2006/relationships/image" Target="../media/image33.jp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3054" y="197983"/>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375698"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はじめに</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0DE7DCD-B85F-41B5-7811-AE86CDE0D400}"/>
              </a:ext>
            </a:extLst>
          </p:cNvPr>
          <p:cNvSpPr txBox="1"/>
          <p:nvPr/>
        </p:nvSpPr>
        <p:spPr>
          <a:xfrm>
            <a:off x="627872" y="2675785"/>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4" name="直線コネクタ 13">
            <a:extLst>
              <a:ext uri="{FF2B5EF4-FFF2-40B4-BE49-F238E27FC236}">
                <a16:creationId xmlns:a16="http://schemas.microsoft.com/office/drawing/2014/main" id="{C897BE46-EC6B-E6C9-7C52-E2324D399542}"/>
              </a:ext>
            </a:extLst>
          </p:cNvPr>
          <p:cNvCxnSpPr/>
          <p:nvPr/>
        </p:nvCxnSpPr>
        <p:spPr>
          <a:xfrm>
            <a:off x="187241" y="3211036"/>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9" name="テキスト ボックス 18">
            <a:extLst>
              <a:ext uri="{FF2B5EF4-FFF2-40B4-BE49-F238E27FC236}">
                <a16:creationId xmlns:a16="http://schemas.microsoft.com/office/drawing/2014/main" id="{DB75D7A1-985D-F84A-6A59-67ED795ECEB8}"/>
              </a:ext>
            </a:extLst>
          </p:cNvPr>
          <p:cNvSpPr txBox="1"/>
          <p:nvPr/>
        </p:nvSpPr>
        <p:spPr>
          <a:xfrm>
            <a:off x="264441" y="914670"/>
            <a:ext cx="4661889" cy="1569660"/>
          </a:xfrm>
          <a:prstGeom prst="rect">
            <a:avLst/>
          </a:prstGeom>
          <a:solidFill>
            <a:schemeClr val="bg1"/>
          </a:solidFill>
          <a:ln w="12700">
            <a:solidFill>
              <a:srgbClr val="002060"/>
            </a:solidFill>
          </a:ln>
        </p:spPr>
        <p:txBody>
          <a:bodyPr wrap="square" rtlCol="0">
            <a:spAutoFit/>
          </a:bodyPr>
          <a:lstStyle/>
          <a:p>
            <a:pPr algn="l"/>
            <a:r>
              <a:rPr lang="ja-JP" altLang="en-US" sz="1600" b="0" i="0" u="none" strike="noStrike" baseline="0" dirty="0">
                <a:latin typeface="MS-PGothic"/>
              </a:rPr>
              <a:t>クライマーはビレイヤー、支点、各種ギアに</a:t>
            </a:r>
            <a:endParaRPr lang="en-US" altLang="ja-JP" sz="1600" b="0" i="0" u="none" strike="noStrike" baseline="0" dirty="0">
              <a:latin typeface="MS-PGothic"/>
            </a:endParaRPr>
          </a:p>
          <a:p>
            <a:pPr algn="l"/>
            <a:r>
              <a:rPr lang="ja-JP" altLang="en-US" sz="1600" b="0" i="0" u="none" strike="noStrike" baseline="0" dirty="0">
                <a:latin typeface="MS-PGothic"/>
              </a:rPr>
              <a:t>命を預けています。</a:t>
            </a:r>
          </a:p>
          <a:p>
            <a:pPr algn="l"/>
            <a:r>
              <a:rPr lang="ja-JP" altLang="en-US" sz="1600" b="0" i="0" u="none" strike="noStrike" baseline="0" dirty="0">
                <a:latin typeface="MS-PGothic"/>
              </a:rPr>
              <a:t>そのどれかが欠けると致命的な事故に繋がります。</a:t>
            </a:r>
          </a:p>
          <a:p>
            <a:pPr algn="l"/>
            <a:r>
              <a:rPr lang="ja-JP" altLang="en-US" sz="1600" b="0" i="0" u="none" strike="noStrike" baseline="0" dirty="0">
                <a:latin typeface="MS-PGothic"/>
              </a:rPr>
              <a:t>パートナー、自分自身を守るめにも正しい知識、</a:t>
            </a:r>
            <a:endParaRPr lang="en-US" altLang="ja-JP" sz="1600" b="0" i="0" u="none" strike="noStrike" baseline="0" dirty="0">
              <a:latin typeface="MS-PGothic"/>
            </a:endParaRPr>
          </a:p>
          <a:p>
            <a:pPr algn="l"/>
            <a:r>
              <a:rPr lang="ja-JP" altLang="en-US" sz="1600" b="0" i="0" u="none" strike="noStrike" baseline="0" dirty="0">
                <a:latin typeface="MS-PGothic"/>
              </a:rPr>
              <a:t>最新の安全技術を常に学び、</a:t>
            </a:r>
          </a:p>
          <a:p>
            <a:pPr algn="l"/>
            <a:r>
              <a:rPr lang="ja-JP" altLang="en-US" sz="1600" b="0" i="0" u="none" strike="noStrike" baseline="0" dirty="0">
                <a:latin typeface="MS-PGothic"/>
              </a:rPr>
              <a:t>事故の可能性を少しでも減らす努力をしましょう。</a:t>
            </a:r>
            <a:endParaRPr kumimoji="1" lang="ja-JP" altLang="en-US" sz="1600" dirty="0"/>
          </a:p>
        </p:txBody>
      </p:sp>
      <p:sp>
        <p:nvSpPr>
          <p:cNvPr id="2" name="テキスト ボックス 1">
            <a:extLst>
              <a:ext uri="{FF2B5EF4-FFF2-40B4-BE49-F238E27FC236}">
                <a16:creationId xmlns:a16="http://schemas.microsoft.com/office/drawing/2014/main" id="{A2C507BF-12D9-9C1E-41E5-DB94943A6CA2}"/>
              </a:ext>
            </a:extLst>
          </p:cNvPr>
          <p:cNvSpPr txBox="1"/>
          <p:nvPr/>
        </p:nvSpPr>
        <p:spPr>
          <a:xfrm>
            <a:off x="232069" y="3365202"/>
            <a:ext cx="830677"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カラビナ</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3" name="グラフィックス 2" descr="登山">
            <a:extLst>
              <a:ext uri="{FF2B5EF4-FFF2-40B4-BE49-F238E27FC236}">
                <a16:creationId xmlns:a16="http://schemas.microsoft.com/office/drawing/2014/main" id="{78276937-F3DE-D4AA-2CE6-7D9355273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069" y="2702639"/>
            <a:ext cx="447466" cy="447466"/>
          </a:xfrm>
          <a:prstGeom prst="rect">
            <a:avLst/>
          </a:prstGeom>
        </p:spPr>
      </p:pic>
      <p:pic>
        <p:nvPicPr>
          <p:cNvPr id="20" name="図 19">
            <a:extLst>
              <a:ext uri="{FF2B5EF4-FFF2-40B4-BE49-F238E27FC236}">
                <a16:creationId xmlns:a16="http://schemas.microsoft.com/office/drawing/2014/main" id="{2FFD7437-C086-65AA-7727-F9C9D8118694}"/>
              </a:ext>
            </a:extLst>
          </p:cNvPr>
          <p:cNvPicPr>
            <a:picLocks noChangeAspect="1"/>
          </p:cNvPicPr>
          <p:nvPr/>
        </p:nvPicPr>
        <p:blipFill rotWithShape="1">
          <a:blip r:embed="rId4"/>
          <a:srcRect l="-467" t="14961" r="5694" b="-414"/>
          <a:stretch/>
        </p:blipFill>
        <p:spPr>
          <a:xfrm>
            <a:off x="290345" y="4010555"/>
            <a:ext cx="3788575" cy="3287214"/>
          </a:xfrm>
          <a:prstGeom prst="rect">
            <a:avLst/>
          </a:prstGeom>
        </p:spPr>
      </p:pic>
      <p:sp>
        <p:nvSpPr>
          <p:cNvPr id="12" name="テキスト ボックス 11">
            <a:extLst>
              <a:ext uri="{FF2B5EF4-FFF2-40B4-BE49-F238E27FC236}">
                <a16:creationId xmlns:a16="http://schemas.microsoft.com/office/drawing/2014/main" id="{4E1CBFC6-04D7-8E4D-989F-FCD0ED355F93}"/>
              </a:ext>
            </a:extLst>
          </p:cNvPr>
          <p:cNvSpPr txBox="1"/>
          <p:nvPr/>
        </p:nvSpPr>
        <p:spPr>
          <a:xfrm>
            <a:off x="150736" y="3701997"/>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sp>
        <p:nvSpPr>
          <p:cNvPr id="6" name="テキスト ボックス 5">
            <a:extLst>
              <a:ext uri="{FF2B5EF4-FFF2-40B4-BE49-F238E27FC236}">
                <a16:creationId xmlns:a16="http://schemas.microsoft.com/office/drawing/2014/main" id="{E008D3FF-4D9E-4BD2-ED61-C1FA73577CA1}"/>
              </a:ext>
            </a:extLst>
          </p:cNvPr>
          <p:cNvSpPr txBox="1"/>
          <p:nvPr/>
        </p:nvSpPr>
        <p:spPr>
          <a:xfrm>
            <a:off x="4035444" y="5888856"/>
            <a:ext cx="934254" cy="1338828"/>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カラビナ動画</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QR</a:t>
            </a:r>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コード</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7170" name="Picture 2">
            <a:extLst>
              <a:ext uri="{FF2B5EF4-FFF2-40B4-BE49-F238E27FC236}">
                <a16:creationId xmlns:a16="http://schemas.microsoft.com/office/drawing/2014/main" id="{6F7DAAA6-9D7F-CBF9-98B7-FB9606261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920" y="6306553"/>
            <a:ext cx="840297" cy="84029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62C320B-4BDE-5995-B745-78FC67C14279}"/>
              </a:ext>
            </a:extLst>
          </p:cNvPr>
          <p:cNvPicPr>
            <a:picLocks noChangeAspect="1"/>
          </p:cNvPicPr>
          <p:nvPr/>
        </p:nvPicPr>
        <p:blipFill>
          <a:blip r:embed="rId6"/>
          <a:stretch>
            <a:fillRect/>
          </a:stretch>
        </p:blipFill>
        <p:spPr>
          <a:xfrm>
            <a:off x="4078920" y="4037174"/>
            <a:ext cx="1041454" cy="1752690"/>
          </a:xfrm>
          <a:prstGeom prst="rect">
            <a:avLst/>
          </a:prstGeom>
        </p:spPr>
      </p:pic>
      <p:sp>
        <p:nvSpPr>
          <p:cNvPr id="21" name="テキスト ボックス 20">
            <a:extLst>
              <a:ext uri="{FF2B5EF4-FFF2-40B4-BE49-F238E27FC236}">
                <a16:creationId xmlns:a16="http://schemas.microsoft.com/office/drawing/2014/main" id="{29457E99-7148-8B50-9147-88A1E1F666D5}"/>
              </a:ext>
            </a:extLst>
          </p:cNvPr>
          <p:cNvSpPr txBox="1"/>
          <p:nvPr/>
        </p:nvSpPr>
        <p:spPr>
          <a:xfrm>
            <a:off x="3846143" y="3715366"/>
            <a:ext cx="1274231"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◆各部名称</a:t>
            </a:r>
          </a:p>
        </p:txBody>
      </p:sp>
      <p:sp>
        <p:nvSpPr>
          <p:cNvPr id="22" name="スライド番号プレースホルダー 21">
            <a:extLst>
              <a:ext uri="{FF2B5EF4-FFF2-40B4-BE49-F238E27FC236}">
                <a16:creationId xmlns:a16="http://schemas.microsoft.com/office/drawing/2014/main" id="{E9FDD260-EE25-BA7A-B510-B01E441019C7}"/>
              </a:ext>
            </a:extLst>
          </p:cNvPr>
          <p:cNvSpPr>
            <a:spLocks noGrp="1"/>
          </p:cNvSpPr>
          <p:nvPr>
            <p:ph type="sldNum" sz="quarter" idx="12"/>
          </p:nvPr>
        </p:nvSpPr>
        <p:spPr/>
        <p:txBody>
          <a:bodyPr/>
          <a:lstStyle/>
          <a:p>
            <a:fld id="{6C61A20C-D4B2-4219-B1DA-330CF621561B}" type="slidenum">
              <a:rPr lang="en-US" altLang="ja-JP" smtClean="0"/>
              <a:pPr/>
              <a:t>1</a:t>
            </a:fld>
            <a:endParaRPr lang="en-US" altLang="ja-JP" dirty="0"/>
          </a:p>
        </p:txBody>
      </p:sp>
    </p:spTree>
    <p:extLst>
      <p:ext uri="{BB962C8B-B14F-4D97-AF65-F5344CB8AC3E}">
        <p14:creationId xmlns:p14="http://schemas.microsoft.com/office/powerpoint/2010/main" val="338600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461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5" name="テキスト ボックス 4">
            <a:extLst>
              <a:ext uri="{FF2B5EF4-FFF2-40B4-BE49-F238E27FC236}">
                <a16:creationId xmlns:a16="http://schemas.microsoft.com/office/drawing/2014/main" id="{6CDC06F6-557C-345D-F210-80EB99B1C105}"/>
              </a:ext>
            </a:extLst>
          </p:cNvPr>
          <p:cNvSpPr txBox="1"/>
          <p:nvPr/>
        </p:nvSpPr>
        <p:spPr>
          <a:xfrm>
            <a:off x="235704" y="832109"/>
            <a:ext cx="2233304"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ゲレンデでの終了点構築</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FB697668-7A36-0B2D-939F-3D802576F9D6}"/>
              </a:ext>
            </a:extLst>
          </p:cNvPr>
          <p:cNvSpPr txBox="1"/>
          <p:nvPr/>
        </p:nvSpPr>
        <p:spPr>
          <a:xfrm>
            <a:off x="180406" y="2937544"/>
            <a:ext cx="4832244" cy="87716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■ゲレンデでの終了点構築方法</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等でセルフをとる。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下表のようにヌンチャクを使って構築する。または固定分散等で作っても良い。</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可能な限り、立ち木やもう一本のアンカーでバックアップをとること。</a:t>
            </a:r>
            <a:endParaRPr kumimoji="1" lang="en-US" altLang="ja-JP" sz="12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D09F950-0667-4284-8344-E9DEB3A896C2}"/>
              </a:ext>
            </a:extLst>
          </p:cNvPr>
          <p:cNvPicPr>
            <a:picLocks noChangeAspect="1"/>
          </p:cNvPicPr>
          <p:nvPr/>
        </p:nvPicPr>
        <p:blipFill>
          <a:blip r:embed="rId4"/>
          <a:stretch>
            <a:fillRect/>
          </a:stretch>
        </p:blipFill>
        <p:spPr>
          <a:xfrm>
            <a:off x="234744" y="3787582"/>
            <a:ext cx="4886287" cy="3159411"/>
          </a:xfrm>
          <a:prstGeom prst="rect">
            <a:avLst/>
          </a:prstGeom>
        </p:spPr>
      </p:pic>
      <p:sp>
        <p:nvSpPr>
          <p:cNvPr id="15" name="正方形/長方形 14">
            <a:extLst>
              <a:ext uri="{FF2B5EF4-FFF2-40B4-BE49-F238E27FC236}">
                <a16:creationId xmlns:a16="http://schemas.microsoft.com/office/drawing/2014/main" id="{89DBD7D2-5200-A601-BB66-E2AFC678A66E}"/>
              </a:ext>
            </a:extLst>
          </p:cNvPr>
          <p:cNvSpPr/>
          <p:nvPr/>
        </p:nvSpPr>
        <p:spPr>
          <a:xfrm>
            <a:off x="188397" y="1159191"/>
            <a:ext cx="3047629" cy="584775"/>
          </a:xfrm>
          <a:prstGeom prst="rect">
            <a:avLst/>
          </a:prstGeom>
          <a:noFill/>
        </p:spPr>
        <p:txBody>
          <a:bodyPr wrap="none" lIns="91440" tIns="45720" rIns="91440" bIns="45720">
            <a:spAutoFit/>
          </a:bodyPr>
          <a:lstStyle/>
          <a:p>
            <a:r>
              <a:rPr lang="ja-JP" altLang="en-US" sz="1600" b="1" cap="none" spc="0" dirty="0">
                <a:ln w="0"/>
                <a:solidFill>
                  <a:schemeClr val="tx1"/>
                </a:solidFill>
                <a:effectLst>
                  <a:outerShdw blurRad="38100" dist="19050" dir="2700000" algn="tl" rotWithShape="0">
                    <a:schemeClr val="dk1">
                      <a:alpha val="40000"/>
                    </a:schemeClr>
                  </a:outerShdw>
                </a:effectLst>
              </a:rPr>
              <a:t>ゲレンデ終了点の残置カラビナを</a:t>
            </a:r>
            <a:endParaRPr lang="en-US" altLang="ja-JP" sz="1600" b="1" cap="none" spc="0" dirty="0">
              <a:ln w="0"/>
              <a:solidFill>
                <a:schemeClr val="tx1"/>
              </a:solidFill>
              <a:effectLst>
                <a:outerShdw blurRad="38100" dist="19050" dir="2700000" algn="tl" rotWithShape="0">
                  <a:schemeClr val="dk1">
                    <a:alpha val="40000"/>
                  </a:schemeClr>
                </a:outerShdw>
              </a:effectLst>
            </a:endParaRPr>
          </a:p>
          <a:p>
            <a:r>
              <a:rPr lang="ja-JP" altLang="en-US" sz="1600" b="1" cap="none" spc="0" dirty="0">
                <a:ln w="0"/>
                <a:solidFill>
                  <a:schemeClr val="tx1"/>
                </a:solidFill>
                <a:effectLst>
                  <a:outerShdw blurRad="38100" dist="19050" dir="2700000" algn="tl" rotWithShape="0">
                    <a:schemeClr val="dk1">
                      <a:alpha val="40000"/>
                    </a:schemeClr>
                  </a:outerShdw>
                </a:effectLst>
              </a:rPr>
              <a:t>終了点にしないこと。</a:t>
            </a:r>
          </a:p>
        </p:txBody>
      </p:sp>
      <p:sp>
        <p:nvSpPr>
          <p:cNvPr id="16" name="テキスト ボックス 15">
            <a:extLst>
              <a:ext uri="{FF2B5EF4-FFF2-40B4-BE49-F238E27FC236}">
                <a16:creationId xmlns:a16="http://schemas.microsoft.com/office/drawing/2014/main" id="{F6E5F8E7-D0D2-B0FE-27D0-7BFAA0F8EEF8}"/>
              </a:ext>
            </a:extLst>
          </p:cNvPr>
          <p:cNvSpPr txBox="1"/>
          <p:nvPr/>
        </p:nvSpPr>
        <p:spPr>
          <a:xfrm>
            <a:off x="212797" y="1667963"/>
            <a:ext cx="3721238" cy="1246495"/>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理由</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そもそも終了点回収時のロワーダウンに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使用するためのものであるため。</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摩耗して強度が低下している場合があるため。</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不特性多数のクライマーが使用することで、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残置カラビナの摩耗を防ぐため</a:t>
            </a:r>
            <a:endParaRPr lang="en-US" altLang="ja-JP" sz="1200" dirty="0">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79AA8F87-246E-AC2F-1619-A07FFEF6AE0C}"/>
              </a:ext>
            </a:extLst>
          </p:cNvPr>
          <p:cNvPicPr>
            <a:picLocks noChangeAspect="1"/>
          </p:cNvPicPr>
          <p:nvPr/>
        </p:nvPicPr>
        <p:blipFill>
          <a:blip r:embed="rId5"/>
          <a:stretch>
            <a:fillRect/>
          </a:stretch>
        </p:blipFill>
        <p:spPr>
          <a:xfrm>
            <a:off x="3362419" y="808577"/>
            <a:ext cx="1764924" cy="2082423"/>
          </a:xfrm>
          <a:prstGeom prst="rect">
            <a:avLst/>
          </a:prstGeom>
        </p:spPr>
      </p:pic>
      <p:sp>
        <p:nvSpPr>
          <p:cNvPr id="23" name="楕円 22">
            <a:extLst>
              <a:ext uri="{FF2B5EF4-FFF2-40B4-BE49-F238E27FC236}">
                <a16:creationId xmlns:a16="http://schemas.microsoft.com/office/drawing/2014/main" id="{E067DBCF-C190-B718-67B9-566A5AD137B8}"/>
              </a:ext>
            </a:extLst>
          </p:cNvPr>
          <p:cNvSpPr/>
          <p:nvPr/>
        </p:nvSpPr>
        <p:spPr bwMode="auto">
          <a:xfrm>
            <a:off x="3808437" y="1858868"/>
            <a:ext cx="1043641" cy="1057898"/>
          </a:xfrm>
          <a:prstGeom prst="ellipse">
            <a:avLst/>
          </a:prstGeom>
          <a:noFill/>
          <a:ln w="22225" cap="flat" cmpd="sng" algn="ctr">
            <a:solidFill>
              <a:srgbClr val="FF0000"/>
            </a:solidFill>
            <a:prstDash val="solid"/>
            <a:round/>
            <a:headEnd type="none" w="med" len="med"/>
            <a:tailEnd type="none" w="med" len="med"/>
          </a:ln>
          <a:effectLst>
            <a:glow rad="228600">
              <a:schemeClr val="bg1">
                <a:alpha val="40000"/>
              </a:schemeClr>
            </a:glow>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7657B0DA-E51D-A8D8-6C6E-23E0485A3580}"/>
              </a:ext>
            </a:extLst>
          </p:cNvPr>
          <p:cNvSpPr/>
          <p:nvPr/>
        </p:nvSpPr>
        <p:spPr>
          <a:xfrm>
            <a:off x="3524971" y="2899472"/>
            <a:ext cx="1439818" cy="369332"/>
          </a:xfrm>
          <a:prstGeom prst="rect">
            <a:avLst/>
          </a:prstGeom>
          <a:noFill/>
        </p:spPr>
        <p:txBody>
          <a:bodyPr wrap="none" lIns="91440" tIns="45720" rIns="91440" bIns="45720">
            <a:spAutoFit/>
          </a:bodyPr>
          <a:lstStyle/>
          <a:p>
            <a:pPr algn="ctr"/>
            <a:r>
              <a:rPr lang="ja-JP" altLang="en-US" sz="1800" b="0" cap="none" spc="0" dirty="0">
                <a:ln w="0"/>
                <a:solidFill>
                  <a:srgbClr val="FF0000"/>
                </a:solidFill>
                <a:effectLst>
                  <a:outerShdw blurRad="38100" dist="19050" dir="2700000" algn="tl" rotWithShape="0">
                    <a:schemeClr val="dk1">
                      <a:alpha val="40000"/>
                    </a:schemeClr>
                  </a:outerShdw>
                </a:effectLst>
              </a:rPr>
              <a:t>残置カラビナ</a:t>
            </a:r>
          </a:p>
        </p:txBody>
      </p:sp>
      <p:sp>
        <p:nvSpPr>
          <p:cNvPr id="27" name="スライド番号プレースホルダー 26">
            <a:extLst>
              <a:ext uri="{FF2B5EF4-FFF2-40B4-BE49-F238E27FC236}">
                <a16:creationId xmlns:a16="http://schemas.microsoft.com/office/drawing/2014/main" id="{6355B587-FD35-3C08-A72D-27744F30DB8C}"/>
              </a:ext>
            </a:extLst>
          </p:cNvPr>
          <p:cNvSpPr>
            <a:spLocks noGrp="1"/>
          </p:cNvSpPr>
          <p:nvPr>
            <p:ph type="sldNum" sz="quarter" idx="12"/>
          </p:nvPr>
        </p:nvSpPr>
        <p:spPr/>
        <p:txBody>
          <a:bodyPr/>
          <a:lstStyle/>
          <a:p>
            <a:fld id="{6C61A20C-D4B2-4219-B1DA-330CF621561B}" type="slidenum">
              <a:rPr lang="en-US" altLang="ja-JP" smtClean="0"/>
              <a:pPr/>
              <a:t>10</a:t>
            </a:fld>
            <a:endParaRPr lang="en-US" altLang="ja-JP" dirty="0"/>
          </a:p>
        </p:txBody>
      </p:sp>
    </p:spTree>
    <p:extLst>
      <p:ext uri="{BB962C8B-B14F-4D97-AF65-F5344CB8AC3E}">
        <p14:creationId xmlns:p14="http://schemas.microsoft.com/office/powerpoint/2010/main" val="33754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461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242264" y="4215385"/>
            <a:ext cx="1137467" cy="1446550"/>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結び替え</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57D9F170-CB33-7057-D4C4-027EFD3CC22B}"/>
              </a:ext>
            </a:extLst>
          </p:cNvPr>
          <p:cNvSpPr txBox="1"/>
          <p:nvPr/>
        </p:nvSpPr>
        <p:spPr>
          <a:xfrm>
            <a:off x="242264" y="3277597"/>
            <a:ext cx="3299758" cy="830997"/>
          </a:xfrm>
          <a:prstGeom prst="rect">
            <a:avLst/>
          </a:prstGeom>
          <a:solidFill>
            <a:srgbClr val="002060"/>
          </a:solidFill>
        </p:spPr>
        <p:txBody>
          <a:bodyPr wrap="squar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終了点での結び替え</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終了点に残置カラビナがなく</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ラッペルリングしかない場合</a:t>
            </a:r>
            <a:r>
              <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4" name="図 3">
            <a:extLst>
              <a:ext uri="{FF2B5EF4-FFF2-40B4-BE49-F238E27FC236}">
                <a16:creationId xmlns:a16="http://schemas.microsoft.com/office/drawing/2014/main" id="{A757CFB5-235E-4543-7E96-EA73AAA0742F}"/>
              </a:ext>
            </a:extLst>
          </p:cNvPr>
          <p:cNvPicPr>
            <a:picLocks noChangeAspect="1"/>
          </p:cNvPicPr>
          <p:nvPr/>
        </p:nvPicPr>
        <p:blipFill>
          <a:blip r:embed="rId4"/>
          <a:stretch>
            <a:fillRect/>
          </a:stretch>
        </p:blipFill>
        <p:spPr>
          <a:xfrm>
            <a:off x="5581913" y="2016772"/>
            <a:ext cx="4478960" cy="783553"/>
          </a:xfrm>
          <a:prstGeom prst="rect">
            <a:avLst/>
          </a:prstGeom>
        </p:spPr>
      </p:pic>
      <p:pic>
        <p:nvPicPr>
          <p:cNvPr id="20482" name="Picture 2">
            <a:extLst>
              <a:ext uri="{FF2B5EF4-FFF2-40B4-BE49-F238E27FC236}">
                <a16:creationId xmlns:a16="http://schemas.microsoft.com/office/drawing/2014/main" id="{118399FC-6E90-E627-30A7-7E660426B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52" y="4477162"/>
            <a:ext cx="1062490" cy="106249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ACEA003-CF4B-B514-F857-FBD13AE9EFDC}"/>
              </a:ext>
            </a:extLst>
          </p:cNvPr>
          <p:cNvSpPr txBox="1"/>
          <p:nvPr/>
        </p:nvSpPr>
        <p:spPr>
          <a:xfrm>
            <a:off x="1358071" y="4188559"/>
            <a:ext cx="3721238" cy="2539157"/>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終了点にセルフをとる。</a:t>
            </a:r>
            <a:r>
              <a:rPr lang="en-US" altLang="ja-JP" sz="1200" dirty="0">
                <a:latin typeface="Meiryo UI" panose="020B0604030504040204" pitchFamily="50" charset="-128"/>
                <a:ea typeface="Meiryo UI" panose="020B0604030504040204" pitchFamily="50" charset="-128"/>
              </a:rPr>
              <a:t>(00:50)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ビレイヤーからロープを出してもらい、</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折り返したものをラッペルリングに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通過させエイトノットを作る </a:t>
            </a:r>
            <a:r>
              <a:rPr kumimoji="1"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環付きカラビナ</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枚をビレイループに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互い違いにセットし、先程作った</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エイトノットを接続する。</a:t>
            </a:r>
            <a:r>
              <a:rPr lang="en-US" altLang="ja-JP" sz="1200" dirty="0">
                <a:latin typeface="Meiryo UI" panose="020B0604030504040204" pitchFamily="50" charset="-128"/>
                <a:ea typeface="Meiryo UI" panose="020B0604030504040204" pitchFamily="50" charset="-128"/>
              </a:rPr>
              <a:t>(01:20)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タイインループ側のエイトノットを外す。 </a:t>
            </a:r>
            <a:r>
              <a:rPr kumimoji="1" lang="en-US" altLang="ja-JP" sz="1200" dirty="0">
                <a:latin typeface="Meiryo UI" panose="020B0604030504040204" pitchFamily="50" charset="-128"/>
                <a:ea typeface="Meiryo UI" panose="020B0604030504040204" pitchFamily="50" charset="-128"/>
              </a:rPr>
              <a:t>(01:55)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ラッペルリングから、ロープの末端を抜き、テンションコールする。</a:t>
            </a:r>
            <a:r>
              <a:rPr lang="en-US" altLang="ja-JP" sz="1200" dirty="0">
                <a:latin typeface="Meiryo UI" panose="020B0604030504040204" pitchFamily="50" charset="-128"/>
                <a:ea typeface="Meiryo UI" panose="020B0604030504040204" pitchFamily="50" charset="-128"/>
              </a:rPr>
              <a:t>(02:20)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メインロープのテンションを確認し、セルフビレイを解除し、ロワーダウンしてもらう</a:t>
            </a:r>
            <a:r>
              <a:rPr lang="en-US" altLang="ja-JP" sz="1200" dirty="0">
                <a:latin typeface="Meiryo UI" panose="020B0604030504040204" pitchFamily="50" charset="-128"/>
                <a:ea typeface="Meiryo UI" panose="020B0604030504040204" pitchFamily="50" charset="-128"/>
              </a:rPr>
              <a:t>(02:30)</a:t>
            </a:r>
            <a:endParaRPr kumimoji="1"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B697668-7A36-0B2D-939F-3D802576F9D6}"/>
              </a:ext>
            </a:extLst>
          </p:cNvPr>
          <p:cNvSpPr txBox="1"/>
          <p:nvPr/>
        </p:nvSpPr>
        <p:spPr>
          <a:xfrm>
            <a:off x="5606978" y="3575707"/>
            <a:ext cx="3721238"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終了点にセルフをとる。</a:t>
            </a:r>
            <a:r>
              <a:rPr lang="en-US" altLang="ja-JP" sz="1200" dirty="0">
                <a:latin typeface="Meiryo UI" panose="020B0604030504040204" pitchFamily="50" charset="-128"/>
                <a:ea typeface="Meiryo UI" panose="020B0604030504040204" pitchFamily="50" charset="-128"/>
              </a:rPr>
              <a:t>(00:50)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ビレイヤーからロープを出してもらい、折り返したものをラッペルリングに通過させる </a:t>
            </a:r>
            <a:r>
              <a:rPr kumimoji="1"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エイトノットを作り、安環</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枚を互い違いにセットし、ビレイループに接続する。</a:t>
            </a:r>
            <a:r>
              <a:rPr lang="en-US" altLang="ja-JP" sz="1200" dirty="0">
                <a:latin typeface="Meiryo UI" panose="020B0604030504040204" pitchFamily="50" charset="-128"/>
                <a:ea typeface="Meiryo UI" panose="020B0604030504040204" pitchFamily="50" charset="-128"/>
              </a:rPr>
              <a:t>(01:20)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タイインループ側のエイトノットを外す。 </a:t>
            </a:r>
            <a:r>
              <a:rPr kumimoji="1" lang="en-US" altLang="ja-JP" sz="1200" dirty="0">
                <a:latin typeface="Meiryo UI" panose="020B0604030504040204" pitchFamily="50" charset="-128"/>
                <a:ea typeface="Meiryo UI" panose="020B0604030504040204" pitchFamily="50" charset="-128"/>
              </a:rPr>
              <a:t>(01:55)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ラッペルリングから、ロープの末端を抜き、テンションコールする。</a:t>
            </a:r>
            <a:r>
              <a:rPr lang="en-US" altLang="ja-JP" sz="1200" dirty="0">
                <a:latin typeface="Meiryo UI" panose="020B0604030504040204" pitchFamily="50" charset="-128"/>
                <a:ea typeface="Meiryo UI" panose="020B0604030504040204" pitchFamily="50" charset="-128"/>
              </a:rPr>
              <a:t>(02:20)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セルフビレイを解除し、ロワーダウンしてもらう</a:t>
            </a:r>
            <a:r>
              <a:rPr lang="en-US" altLang="ja-JP" sz="1200" dirty="0">
                <a:latin typeface="Meiryo UI" panose="020B0604030504040204" pitchFamily="50" charset="-128"/>
                <a:ea typeface="Meiryo UI" panose="020B0604030504040204" pitchFamily="50" charset="-128"/>
              </a:rPr>
              <a:t>(02:30)</a:t>
            </a:r>
            <a:endParaRPr kumimoji="1" lang="en-US" altLang="ja-JP" sz="1200"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196AABBD-700A-5632-59F7-AD550B2BE752}"/>
              </a:ext>
            </a:extLst>
          </p:cNvPr>
          <p:cNvPicPr>
            <a:picLocks noChangeAspect="1"/>
          </p:cNvPicPr>
          <p:nvPr/>
        </p:nvPicPr>
        <p:blipFill>
          <a:blip r:embed="rId6"/>
          <a:stretch>
            <a:fillRect/>
          </a:stretch>
        </p:blipFill>
        <p:spPr>
          <a:xfrm>
            <a:off x="5721706" y="819406"/>
            <a:ext cx="4809608" cy="1940855"/>
          </a:xfrm>
          <a:prstGeom prst="rect">
            <a:avLst/>
          </a:prstGeom>
        </p:spPr>
      </p:pic>
      <p:pic>
        <p:nvPicPr>
          <p:cNvPr id="14" name="図 13">
            <a:extLst>
              <a:ext uri="{FF2B5EF4-FFF2-40B4-BE49-F238E27FC236}">
                <a16:creationId xmlns:a16="http://schemas.microsoft.com/office/drawing/2014/main" id="{EBBAEC33-F9DA-C4E7-AA14-8CF1239083B7}"/>
              </a:ext>
            </a:extLst>
          </p:cNvPr>
          <p:cNvPicPr>
            <a:picLocks noChangeAspect="1"/>
          </p:cNvPicPr>
          <p:nvPr/>
        </p:nvPicPr>
        <p:blipFill>
          <a:blip r:embed="rId7"/>
          <a:stretch>
            <a:fillRect/>
          </a:stretch>
        </p:blipFill>
        <p:spPr>
          <a:xfrm>
            <a:off x="5502396" y="3035470"/>
            <a:ext cx="4871656" cy="745160"/>
          </a:xfrm>
          <a:prstGeom prst="rect">
            <a:avLst/>
          </a:prstGeom>
        </p:spPr>
      </p:pic>
      <p:pic>
        <p:nvPicPr>
          <p:cNvPr id="17" name="図 16">
            <a:extLst>
              <a:ext uri="{FF2B5EF4-FFF2-40B4-BE49-F238E27FC236}">
                <a16:creationId xmlns:a16="http://schemas.microsoft.com/office/drawing/2014/main" id="{E65509AC-7BF3-2AB0-9075-22C0C3855347}"/>
              </a:ext>
            </a:extLst>
          </p:cNvPr>
          <p:cNvPicPr>
            <a:picLocks noChangeAspect="1"/>
          </p:cNvPicPr>
          <p:nvPr/>
        </p:nvPicPr>
        <p:blipFill>
          <a:blip r:embed="rId8"/>
          <a:stretch>
            <a:fillRect/>
          </a:stretch>
        </p:blipFill>
        <p:spPr>
          <a:xfrm>
            <a:off x="3860800" y="3311859"/>
            <a:ext cx="1218509" cy="2403171"/>
          </a:xfrm>
          <a:prstGeom prst="rect">
            <a:avLst/>
          </a:prstGeom>
        </p:spPr>
      </p:pic>
      <p:sp>
        <p:nvSpPr>
          <p:cNvPr id="19" name="テキスト ボックス 18">
            <a:extLst>
              <a:ext uri="{FF2B5EF4-FFF2-40B4-BE49-F238E27FC236}">
                <a16:creationId xmlns:a16="http://schemas.microsoft.com/office/drawing/2014/main" id="{EC6FAE03-A563-BAF8-E548-81AE97FC520D}"/>
              </a:ext>
            </a:extLst>
          </p:cNvPr>
          <p:cNvSpPr txBox="1"/>
          <p:nvPr/>
        </p:nvSpPr>
        <p:spPr>
          <a:xfrm>
            <a:off x="242264" y="855815"/>
            <a:ext cx="1398140"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終了点の回収</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5" name="図 24">
            <a:extLst>
              <a:ext uri="{FF2B5EF4-FFF2-40B4-BE49-F238E27FC236}">
                <a16:creationId xmlns:a16="http://schemas.microsoft.com/office/drawing/2014/main" id="{B6349AD8-ACD3-C724-521E-34781A724414}"/>
              </a:ext>
            </a:extLst>
          </p:cNvPr>
          <p:cNvPicPr>
            <a:picLocks noChangeAspect="1"/>
          </p:cNvPicPr>
          <p:nvPr/>
        </p:nvPicPr>
        <p:blipFill>
          <a:blip r:embed="rId9"/>
          <a:stretch>
            <a:fillRect/>
          </a:stretch>
        </p:blipFill>
        <p:spPr>
          <a:xfrm>
            <a:off x="3485079" y="884194"/>
            <a:ext cx="1488391" cy="1683299"/>
          </a:xfrm>
          <a:prstGeom prst="rect">
            <a:avLst/>
          </a:prstGeom>
        </p:spPr>
      </p:pic>
      <p:sp>
        <p:nvSpPr>
          <p:cNvPr id="26" name="楕円 25">
            <a:extLst>
              <a:ext uri="{FF2B5EF4-FFF2-40B4-BE49-F238E27FC236}">
                <a16:creationId xmlns:a16="http://schemas.microsoft.com/office/drawing/2014/main" id="{E6B0A782-C4FD-175E-4F7C-8E4DAB2DD462}"/>
              </a:ext>
            </a:extLst>
          </p:cNvPr>
          <p:cNvSpPr/>
          <p:nvPr/>
        </p:nvSpPr>
        <p:spPr bwMode="auto">
          <a:xfrm>
            <a:off x="3401435" y="1509595"/>
            <a:ext cx="1592541" cy="1146758"/>
          </a:xfrm>
          <a:prstGeom prst="ellipse">
            <a:avLst/>
          </a:prstGeom>
          <a:noFill/>
          <a:ln w="22225" cap="flat" cmpd="sng" algn="ctr">
            <a:solidFill>
              <a:srgbClr val="FF0000"/>
            </a:solidFill>
            <a:prstDash val="solid"/>
            <a:round/>
            <a:headEnd type="none" w="med" len="med"/>
            <a:tailEnd type="none" w="med" len="med"/>
          </a:ln>
          <a:effectLst>
            <a:glow rad="228600">
              <a:schemeClr val="bg1">
                <a:alpha val="40000"/>
              </a:schemeClr>
            </a:glow>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820CB6D7-7D04-61D2-2B4D-89A75043820B}"/>
              </a:ext>
            </a:extLst>
          </p:cNvPr>
          <p:cNvSpPr/>
          <p:nvPr/>
        </p:nvSpPr>
        <p:spPr>
          <a:xfrm>
            <a:off x="3305692" y="2594797"/>
            <a:ext cx="1688284" cy="646331"/>
          </a:xfrm>
          <a:prstGeom prst="rect">
            <a:avLst/>
          </a:prstGeom>
          <a:noFill/>
        </p:spPr>
        <p:txBody>
          <a:bodyPr wrap="none" lIns="91440" tIns="45720" rIns="91440" bIns="45720">
            <a:spAutoFit/>
          </a:bodyPr>
          <a:lstStyle/>
          <a:p>
            <a:pPr algn="ctr"/>
            <a:r>
              <a:rPr lang="ja-JP" altLang="en-US" sz="1800" b="0" cap="none" spc="0" dirty="0">
                <a:ln w="0"/>
                <a:solidFill>
                  <a:srgbClr val="FF0000"/>
                </a:solidFill>
                <a:effectLst>
                  <a:outerShdw blurRad="38100" dist="19050" dir="2700000" algn="tl" rotWithShape="0">
                    <a:schemeClr val="dk1">
                      <a:alpha val="40000"/>
                    </a:schemeClr>
                  </a:outerShdw>
                </a:effectLst>
              </a:rPr>
              <a:t>残置カラビナ</a:t>
            </a:r>
            <a:endParaRPr lang="en-US" altLang="ja-JP" sz="1800" b="0" cap="none" spc="0" dirty="0">
              <a:ln w="0"/>
              <a:solidFill>
                <a:srgbClr val="FF0000"/>
              </a:solidFill>
              <a:effectLst>
                <a:outerShdw blurRad="38100" dist="19050" dir="2700000" algn="tl" rotWithShape="0">
                  <a:schemeClr val="dk1">
                    <a:alpha val="40000"/>
                  </a:schemeClr>
                </a:outerShdw>
              </a:effectLst>
            </a:endParaRPr>
          </a:p>
          <a:p>
            <a:pPr algn="ctr"/>
            <a:r>
              <a:rPr lang="ja-JP" altLang="en-US" sz="1800" dirty="0">
                <a:ln w="0"/>
                <a:solidFill>
                  <a:srgbClr val="FF0000"/>
                </a:solidFill>
                <a:effectLst>
                  <a:outerShdw blurRad="38100" dist="19050" dir="2700000" algn="tl" rotWithShape="0">
                    <a:schemeClr val="dk1">
                      <a:alpha val="40000"/>
                    </a:schemeClr>
                  </a:outerShdw>
                </a:effectLst>
              </a:rPr>
              <a:t>（摩耗してます）</a:t>
            </a:r>
            <a:endParaRPr lang="ja-JP" altLang="en-US" sz="1800" b="0" cap="none" spc="0" dirty="0">
              <a:ln w="0"/>
              <a:solidFill>
                <a:srgbClr val="FF0000"/>
              </a:solidFill>
              <a:effectLst>
                <a:outerShdw blurRad="38100" dist="19050" dir="2700000" algn="tl" rotWithShape="0">
                  <a:schemeClr val="dk1">
                    <a:alpha val="40000"/>
                  </a:schemeClr>
                </a:outerShdw>
              </a:effectLst>
            </a:endParaRPr>
          </a:p>
        </p:txBody>
      </p:sp>
      <p:sp>
        <p:nvSpPr>
          <p:cNvPr id="29" name="テキスト ボックス 28">
            <a:extLst>
              <a:ext uri="{FF2B5EF4-FFF2-40B4-BE49-F238E27FC236}">
                <a16:creationId xmlns:a16="http://schemas.microsoft.com/office/drawing/2014/main" id="{4AFBC533-41DF-1528-A10C-6A979DE1F6C5}"/>
              </a:ext>
            </a:extLst>
          </p:cNvPr>
          <p:cNvSpPr txBox="1"/>
          <p:nvPr/>
        </p:nvSpPr>
        <p:spPr>
          <a:xfrm>
            <a:off x="173158" y="1243351"/>
            <a:ext cx="3158970" cy="106182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■ゲレンデでの終了点回収方法</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等でセルフをとる。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右図のように強固な残置カラビナがあれば、</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それにロープを掛けかえて、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ロワーダウンしてもらう。</a:t>
            </a:r>
            <a:endParaRPr kumimoji="1" lang="en-US" altLang="ja-JP" sz="1200" dirty="0">
              <a:latin typeface="Meiryo UI" panose="020B0604030504040204" pitchFamily="50" charset="-128"/>
              <a:ea typeface="Meiryo UI" panose="020B0604030504040204" pitchFamily="50" charset="-128"/>
            </a:endParaRPr>
          </a:p>
        </p:txBody>
      </p:sp>
      <p:sp>
        <p:nvSpPr>
          <p:cNvPr id="30" name="スライド番号プレースホルダー 29">
            <a:extLst>
              <a:ext uri="{FF2B5EF4-FFF2-40B4-BE49-F238E27FC236}">
                <a16:creationId xmlns:a16="http://schemas.microsoft.com/office/drawing/2014/main" id="{F7CB4608-B01F-CFBC-90FE-9647AD4A18AA}"/>
              </a:ext>
            </a:extLst>
          </p:cNvPr>
          <p:cNvSpPr>
            <a:spLocks noGrp="1"/>
          </p:cNvSpPr>
          <p:nvPr>
            <p:ph type="sldNum" sz="quarter" idx="12"/>
          </p:nvPr>
        </p:nvSpPr>
        <p:spPr/>
        <p:txBody>
          <a:bodyPr/>
          <a:lstStyle/>
          <a:p>
            <a:fld id="{6C61A20C-D4B2-4219-B1DA-330CF621561B}" type="slidenum">
              <a:rPr lang="en-US" altLang="ja-JP" smtClean="0"/>
              <a:pPr/>
              <a:t>11</a:t>
            </a:fld>
            <a:endParaRPr lang="en-US" altLang="ja-JP" dirty="0"/>
          </a:p>
        </p:txBody>
      </p:sp>
    </p:spTree>
    <p:extLst>
      <p:ext uri="{BB962C8B-B14F-4D97-AF65-F5344CB8AC3E}">
        <p14:creationId xmlns:p14="http://schemas.microsoft.com/office/powerpoint/2010/main" val="311973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graphicFrame>
        <p:nvGraphicFramePr>
          <p:cNvPr id="5" name="表 4">
            <a:extLst>
              <a:ext uri="{FF2B5EF4-FFF2-40B4-BE49-F238E27FC236}">
                <a16:creationId xmlns:a16="http://schemas.microsoft.com/office/drawing/2014/main" id="{3FE98951-C9BA-5ED0-DCA0-5A5228184D8C}"/>
              </a:ext>
            </a:extLst>
          </p:cNvPr>
          <p:cNvGraphicFramePr>
            <a:graphicFrameLocks noGrp="1"/>
          </p:cNvGraphicFramePr>
          <p:nvPr>
            <p:extLst>
              <p:ext uri="{D42A27DB-BD31-4B8C-83A1-F6EECF244321}">
                <p14:modId xmlns:p14="http://schemas.microsoft.com/office/powerpoint/2010/main" val="1680275262"/>
              </p:ext>
            </p:extLst>
          </p:nvPr>
        </p:nvGraphicFramePr>
        <p:xfrm>
          <a:off x="212515" y="1204041"/>
          <a:ext cx="4919501" cy="5072161"/>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相互チェック完了し、登り始める。</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登ります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フォロワーにロープを出してほしい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出して</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r h="238568">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ロープを張ってほしい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テンション</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76637151"/>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落ちるかもしれないので確保頼む</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頼むよ</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528802101"/>
                  </a:ext>
                </a:extLst>
              </a:tr>
              <a:tr h="1039891">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フォロワーがリードに残りのロープの長さを知らせる</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あと半分あと１０</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あと５</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いっぱい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46327943"/>
                  </a:ext>
                </a:extLst>
              </a:tr>
              <a:tr h="62576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ロワーダウン中、クイックドロー回収等のために、ロワーダウンを停止してほしい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ストップ</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1655093"/>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ロワーダウン停止後、ロワーダウン再開してほしい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a:effectLst/>
                          <a:latin typeface="Meiryo UI" panose="020B0604030504040204" pitchFamily="50" charset="-128"/>
                          <a:ea typeface="Meiryo UI" panose="020B0604030504040204" pitchFamily="50" charset="-128"/>
                        </a:rPr>
                        <a:t>ダウン</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773745093"/>
                  </a:ext>
                </a:extLst>
              </a:tr>
              <a:tr h="62576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終了点に到着し、セルフビレイを完了し、</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セカンドにビレイ解除してほしい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ビレイ解除</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tcPr>
                </a:tc>
                <a:extLst>
                  <a:ext uri="{0D108BD9-81ED-4DB2-BD59-A6C34878D82A}">
                    <a16:rowId xmlns:a16="http://schemas.microsoft.com/office/drawing/2014/main" val="1434232834"/>
                  </a:ext>
                </a:extLst>
              </a:tr>
            </a:tbl>
          </a:graphicData>
        </a:graphic>
      </p:graphicFrame>
      <p:sp>
        <p:nvSpPr>
          <p:cNvPr id="2" name="テキスト ボックス 1">
            <a:extLst>
              <a:ext uri="{FF2B5EF4-FFF2-40B4-BE49-F238E27FC236}">
                <a16:creationId xmlns:a16="http://schemas.microsoft.com/office/drawing/2014/main" id="{3DF3CE23-41C1-A71C-B8ED-8093052170BA}"/>
              </a:ext>
            </a:extLst>
          </p:cNvPr>
          <p:cNvSpPr txBox="1"/>
          <p:nvPr/>
        </p:nvSpPr>
        <p:spPr>
          <a:xfrm>
            <a:off x="152951" y="820322"/>
            <a:ext cx="2446316"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◆ゲレンデでの主な</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CC30DBE-A2A0-4860-1E76-2233E25DF089}"/>
              </a:ext>
            </a:extLst>
          </p:cNvPr>
          <p:cNvSpPr>
            <a:spLocks noGrp="1"/>
          </p:cNvSpPr>
          <p:nvPr>
            <p:ph type="sldNum" sz="quarter" idx="12"/>
          </p:nvPr>
        </p:nvSpPr>
        <p:spPr/>
        <p:txBody>
          <a:bodyPr/>
          <a:lstStyle/>
          <a:p>
            <a:fld id="{6C61A20C-D4B2-4219-B1DA-330CF621561B}" type="slidenum">
              <a:rPr lang="en-US" altLang="ja-JP" smtClean="0"/>
              <a:pPr/>
              <a:t>12</a:t>
            </a:fld>
            <a:endParaRPr lang="en-US" altLang="ja-JP" dirty="0"/>
          </a:p>
        </p:txBody>
      </p:sp>
    </p:spTree>
    <p:extLst>
      <p:ext uri="{BB962C8B-B14F-4D97-AF65-F5344CB8AC3E}">
        <p14:creationId xmlns:p14="http://schemas.microsoft.com/office/powerpoint/2010/main" val="46843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80406" y="17475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2194832"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支点の作り方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3" name="テキスト ボックス 2">
            <a:extLst>
              <a:ext uri="{FF2B5EF4-FFF2-40B4-BE49-F238E27FC236}">
                <a16:creationId xmlns:a16="http://schemas.microsoft.com/office/drawing/2014/main" id="{4AF33D4B-E3A9-087D-4927-DB68B01C418A}"/>
              </a:ext>
            </a:extLst>
          </p:cNvPr>
          <p:cNvSpPr txBox="1"/>
          <p:nvPr/>
        </p:nvSpPr>
        <p:spPr>
          <a:xfrm>
            <a:off x="264441" y="932094"/>
            <a:ext cx="1962397" cy="338554"/>
          </a:xfrm>
          <a:prstGeom prst="rect">
            <a:avLst/>
          </a:prstGeom>
          <a:solidFill>
            <a:srgbClr val="002060"/>
          </a:solidFill>
        </p:spPr>
        <p:txBody>
          <a:bodyPr wrap="none" rtlCol="0">
            <a:spAutoFit/>
          </a:bodyPr>
          <a:lstStyle/>
          <a:p>
            <a:r>
              <a:rPr lang="zh-TW"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流動分散、固定分散</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2C94683C-F142-9261-7763-A1B7876397EB}"/>
              </a:ext>
            </a:extLst>
          </p:cNvPr>
          <p:cNvSpPr txBox="1"/>
          <p:nvPr/>
        </p:nvSpPr>
        <p:spPr>
          <a:xfrm>
            <a:off x="274573" y="5510400"/>
            <a:ext cx="2393604"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可動域制限付き流動分散</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1" name="テキスト ボックス 20">
            <a:extLst>
              <a:ext uri="{FF2B5EF4-FFF2-40B4-BE49-F238E27FC236}">
                <a16:creationId xmlns:a16="http://schemas.microsoft.com/office/drawing/2014/main" id="{4CA9D94B-BD49-F8FE-52E3-7DA855844798}"/>
              </a:ext>
            </a:extLst>
          </p:cNvPr>
          <p:cNvSpPr txBox="1"/>
          <p:nvPr/>
        </p:nvSpPr>
        <p:spPr>
          <a:xfrm>
            <a:off x="264441" y="1358289"/>
            <a:ext cx="1198730" cy="1348113"/>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固定</a:t>
            </a:r>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5" name="テキスト ボックス 4">
            <a:extLst>
              <a:ext uri="{FF2B5EF4-FFF2-40B4-BE49-F238E27FC236}">
                <a16:creationId xmlns:a16="http://schemas.microsoft.com/office/drawing/2014/main" id="{F530427B-439D-95F3-4197-36B176735CB7}"/>
              </a:ext>
            </a:extLst>
          </p:cNvPr>
          <p:cNvSpPr txBox="1"/>
          <p:nvPr/>
        </p:nvSpPr>
        <p:spPr>
          <a:xfrm>
            <a:off x="3807558" y="5574716"/>
            <a:ext cx="1348522" cy="1631216"/>
          </a:xfrm>
          <a:prstGeom prst="rect">
            <a:avLst/>
          </a:prstGeom>
          <a:solidFill>
            <a:srgbClr val="002060"/>
          </a:solidFill>
        </p:spPr>
        <p:txBody>
          <a:bodyPr wrap="square" rtlCol="0">
            <a:spAutoFit/>
          </a:bodyPr>
          <a:lstStyle/>
          <a:p>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流動分散支点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可動域制限流動分散</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3" name="Picture 2">
            <a:extLst>
              <a:ext uri="{FF2B5EF4-FFF2-40B4-BE49-F238E27FC236}">
                <a16:creationId xmlns:a16="http://schemas.microsoft.com/office/drawing/2014/main" id="{749A74DC-68FB-6F5C-8A6B-BC9F31672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573" y="5993811"/>
            <a:ext cx="1062491" cy="10624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4B9B8F-F538-A8BD-9E15-476DF796F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816" y="1598710"/>
            <a:ext cx="1062491" cy="106249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0342AC5-2997-E3EA-2709-83EF85359D4E}"/>
              </a:ext>
            </a:extLst>
          </p:cNvPr>
          <p:cNvSpPr txBox="1"/>
          <p:nvPr/>
        </p:nvSpPr>
        <p:spPr>
          <a:xfrm>
            <a:off x="1628937" y="1298237"/>
            <a:ext cx="3527143"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使うシュリンゲは、できればナイロンかケブラーロープで</a:t>
            </a:r>
            <a:r>
              <a:rPr lang="en-US" altLang="ja-JP" sz="1200" dirty="0">
                <a:latin typeface="Meiryo UI" panose="020B0604030504040204" pitchFamily="50" charset="-128"/>
                <a:ea typeface="Meiryo UI" panose="020B0604030504040204" pitchFamily="50" charset="-128"/>
              </a:rPr>
              <a:t>(00:35)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ルートが直線的であれば固定分散で支点を構築。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もしルートが直線的でなく、左右どちらかに大きく</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トラバースするうようなケースでは流動分散で支点を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構築。</a:t>
            </a:r>
            <a:r>
              <a:rPr lang="en-US" altLang="ja-JP" sz="1200" dirty="0">
                <a:latin typeface="Meiryo UI" panose="020B0604030504040204" pitchFamily="50" charset="-128"/>
                <a:ea typeface="Meiryo UI" panose="020B0604030504040204" pitchFamily="50" charset="-128"/>
              </a:rPr>
              <a:t>(04:08)</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個のアンカーポイントに対する三角形の頂点の位置にクローブヒッチを作り、安環付きカラビナを取り付ける </a:t>
            </a:r>
            <a:r>
              <a:rPr lang="en-US" altLang="ja-JP" sz="1200" dirty="0">
                <a:latin typeface="Meiryo UI" panose="020B0604030504040204" pitchFamily="50" charset="-128"/>
                <a:ea typeface="Meiryo UI" panose="020B0604030504040204" pitchFamily="50" charset="-128"/>
              </a:rPr>
              <a:t>(04:50)</a:t>
            </a:r>
            <a:endParaRPr kumimoji="1" lang="en-US" altLang="ja-JP" sz="12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0883D3A8-DF8A-1090-CCAD-6EC338E12168}"/>
              </a:ext>
            </a:extLst>
          </p:cNvPr>
          <p:cNvSpPr txBox="1"/>
          <p:nvPr/>
        </p:nvSpPr>
        <p:spPr>
          <a:xfrm>
            <a:off x="264441" y="5831457"/>
            <a:ext cx="3527143" cy="1246495"/>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シュリンゲに</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つオーバーハンドノットでコブを作る </a:t>
            </a:r>
            <a:r>
              <a:rPr lang="en-US" altLang="ja-JP" sz="1200" dirty="0">
                <a:latin typeface="Meiryo UI" panose="020B0604030504040204" pitchFamily="50" charset="-128"/>
                <a:ea typeface="Meiryo UI" panose="020B0604030504040204" pitchFamily="50" charset="-128"/>
              </a:rPr>
              <a:t>(01:45)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クライマーの進行方向に引っ張られた時、</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墜落した時の可動域を考えて、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コブの位置を調整</a:t>
            </a:r>
            <a:r>
              <a:rPr lang="en-US" altLang="ja-JP" sz="1200" dirty="0">
                <a:latin typeface="Meiryo UI" panose="020B0604030504040204" pitchFamily="50" charset="-128"/>
                <a:ea typeface="Meiryo UI" panose="020B0604030504040204" pitchFamily="50" charset="-128"/>
              </a:rPr>
              <a:t>(04:20)</a:t>
            </a:r>
          </a:p>
        </p:txBody>
      </p:sp>
      <p:pic>
        <p:nvPicPr>
          <p:cNvPr id="12" name="図 11">
            <a:extLst>
              <a:ext uri="{FF2B5EF4-FFF2-40B4-BE49-F238E27FC236}">
                <a16:creationId xmlns:a16="http://schemas.microsoft.com/office/drawing/2014/main" id="{7E0B803E-2767-C325-8A8D-C488D684FA59}"/>
              </a:ext>
            </a:extLst>
          </p:cNvPr>
          <p:cNvPicPr>
            <a:picLocks noChangeAspect="1"/>
          </p:cNvPicPr>
          <p:nvPr/>
        </p:nvPicPr>
        <p:blipFill rotWithShape="1">
          <a:blip r:embed="rId6"/>
          <a:srcRect t="16373" r="52292" b="46415"/>
          <a:stretch/>
        </p:blipFill>
        <p:spPr>
          <a:xfrm>
            <a:off x="364028" y="3725656"/>
            <a:ext cx="4541150" cy="1507280"/>
          </a:xfrm>
          <a:prstGeom prst="rect">
            <a:avLst/>
          </a:prstGeom>
        </p:spPr>
      </p:pic>
      <p:sp>
        <p:nvSpPr>
          <p:cNvPr id="15" name="テキスト ボックス 14">
            <a:extLst>
              <a:ext uri="{FF2B5EF4-FFF2-40B4-BE49-F238E27FC236}">
                <a16:creationId xmlns:a16="http://schemas.microsoft.com/office/drawing/2014/main" id="{DE4A48A3-5FFA-863A-841C-2BCE8E515986}"/>
              </a:ext>
            </a:extLst>
          </p:cNvPr>
          <p:cNvSpPr txBox="1"/>
          <p:nvPr/>
        </p:nvSpPr>
        <p:spPr>
          <a:xfrm>
            <a:off x="206213" y="3251829"/>
            <a:ext cx="3527143"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■アンカーポイントと作成した支点の角度による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アンカーポイントにかかる荷重割合</a:t>
            </a:r>
            <a:endParaRPr kumimoji="1" lang="en-US" altLang="ja-JP" sz="1200"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8289EE82-28A2-F019-2DF6-5ACD1F2B0D83}"/>
              </a:ext>
            </a:extLst>
          </p:cNvPr>
          <p:cNvSpPr/>
          <p:nvPr/>
        </p:nvSpPr>
        <p:spPr>
          <a:xfrm>
            <a:off x="2321115" y="4855000"/>
            <a:ext cx="2533066" cy="369332"/>
          </a:xfrm>
          <a:prstGeom prst="rect">
            <a:avLst/>
          </a:prstGeom>
          <a:noFill/>
        </p:spPr>
        <p:txBody>
          <a:bodyPr wrap="none" lIns="91440" tIns="45720" rIns="91440" bIns="45720">
            <a:spAutoFit/>
          </a:bodyPr>
          <a:lstStyle/>
          <a:p>
            <a:pPr algn="ctr"/>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支点の角度は小さくする</a:t>
            </a:r>
          </a:p>
        </p:txBody>
      </p:sp>
      <p:sp>
        <p:nvSpPr>
          <p:cNvPr id="19" name="スライド番号プレースホルダー 18">
            <a:extLst>
              <a:ext uri="{FF2B5EF4-FFF2-40B4-BE49-F238E27FC236}">
                <a16:creationId xmlns:a16="http://schemas.microsoft.com/office/drawing/2014/main" id="{255F1A85-4D77-DF4F-66E7-973E75D6E325}"/>
              </a:ext>
            </a:extLst>
          </p:cNvPr>
          <p:cNvSpPr>
            <a:spLocks noGrp="1"/>
          </p:cNvSpPr>
          <p:nvPr>
            <p:ph type="sldNum" sz="quarter" idx="12"/>
          </p:nvPr>
        </p:nvSpPr>
        <p:spPr/>
        <p:txBody>
          <a:bodyPr/>
          <a:lstStyle/>
          <a:p>
            <a:fld id="{6C61A20C-D4B2-4219-B1DA-330CF621561B}" type="slidenum">
              <a:rPr lang="en-US" altLang="ja-JP" smtClean="0"/>
              <a:pPr/>
              <a:t>13</a:t>
            </a:fld>
            <a:endParaRPr lang="en-US" altLang="ja-JP" dirty="0"/>
          </a:p>
        </p:txBody>
      </p:sp>
    </p:spTree>
    <p:extLst>
      <p:ext uri="{BB962C8B-B14F-4D97-AF65-F5344CB8AC3E}">
        <p14:creationId xmlns:p14="http://schemas.microsoft.com/office/powerpoint/2010/main" val="406662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EC985AD-D05F-DEA5-9434-347D0F43345D}"/>
              </a:ext>
            </a:extLst>
          </p:cNvPr>
          <p:cNvSpPr/>
          <p:nvPr/>
        </p:nvSpPr>
        <p:spPr>
          <a:xfrm>
            <a:off x="173158" y="1766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906291"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支点</a:t>
            </a:r>
            <a:r>
              <a:rPr lang="ja-JP" altLang="en-US" sz="2400" b="1" dirty="0">
                <a:latin typeface="Meiryo UI" panose="020B0604030504040204" pitchFamily="50" charset="-128"/>
                <a:ea typeface="Meiryo UI" panose="020B0604030504040204" pitchFamily="50" charset="-128"/>
                <a:cs typeface="Segoe UI Semibold" panose="020B0702040204020203" pitchFamily="34" charset="0"/>
              </a:rPr>
              <a:t>の作り方</a:t>
            </a:r>
            <a:endPar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D6CD6A5D-31EE-F06A-970A-560F03B2FBB3}"/>
              </a:ext>
            </a:extLst>
          </p:cNvPr>
          <p:cNvSpPr txBox="1"/>
          <p:nvPr/>
        </p:nvSpPr>
        <p:spPr>
          <a:xfrm>
            <a:off x="218955" y="861396"/>
            <a:ext cx="1484702"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クアッドアンカー</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6" name="テキスト ボックス 15">
            <a:extLst>
              <a:ext uri="{FF2B5EF4-FFF2-40B4-BE49-F238E27FC236}">
                <a16:creationId xmlns:a16="http://schemas.microsoft.com/office/drawing/2014/main" id="{4ACB0EFA-0B58-9457-0196-3717F5B97EEF}"/>
              </a:ext>
            </a:extLst>
          </p:cNvPr>
          <p:cNvSpPr txBox="1"/>
          <p:nvPr/>
        </p:nvSpPr>
        <p:spPr>
          <a:xfrm>
            <a:off x="3828973" y="863157"/>
            <a:ext cx="1133448" cy="1446550"/>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クアッドアンカー</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E9A3B777-1156-F278-552E-4AB16E2076DB}"/>
              </a:ext>
            </a:extLst>
          </p:cNvPr>
          <p:cNvSpPr txBox="1"/>
          <p:nvPr/>
        </p:nvSpPr>
        <p:spPr>
          <a:xfrm>
            <a:off x="311235" y="1236775"/>
            <a:ext cx="3527143" cy="87716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可動域制限付き流動分散の欠点 </a:t>
            </a:r>
            <a:r>
              <a:rPr lang="en-US" altLang="ja-JP" sz="1200" dirty="0">
                <a:latin typeface="Meiryo UI" panose="020B0604030504040204" pitchFamily="50" charset="-128"/>
                <a:ea typeface="Meiryo UI" panose="020B0604030504040204" pitchFamily="50" charset="-128"/>
              </a:rPr>
              <a:t>(01:20)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作り方</a:t>
            </a:r>
            <a:r>
              <a:rPr lang="en-US" altLang="ja-JP" sz="1200" dirty="0">
                <a:latin typeface="Meiryo UI" panose="020B0604030504040204" pitchFamily="50" charset="-128"/>
                <a:ea typeface="Meiryo UI" panose="020B0604030504040204" pitchFamily="50" charset="-128"/>
              </a:rPr>
              <a:t>(02:20)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利点</a:t>
            </a:r>
            <a:r>
              <a:rPr lang="en-US" altLang="ja-JP" sz="1200" dirty="0">
                <a:latin typeface="Meiryo UI" panose="020B0604030504040204" pitchFamily="50" charset="-128"/>
                <a:ea typeface="Meiryo UI" panose="020B0604030504040204" pitchFamily="50" charset="-128"/>
              </a:rPr>
              <a:t>(03:45)</a:t>
            </a:r>
          </a:p>
        </p:txBody>
      </p:sp>
      <p:pic>
        <p:nvPicPr>
          <p:cNvPr id="13" name="Picture 4">
            <a:extLst>
              <a:ext uri="{FF2B5EF4-FFF2-40B4-BE49-F238E27FC236}">
                <a16:creationId xmlns:a16="http://schemas.microsoft.com/office/drawing/2014/main" id="{5238B1DF-6290-F4D7-C3BB-096910AC9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326" y="1174314"/>
            <a:ext cx="1068147" cy="106814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D73893A-8F1F-3336-A01C-800B79F60A61}"/>
              </a:ext>
            </a:extLst>
          </p:cNvPr>
          <p:cNvSpPr txBox="1"/>
          <p:nvPr/>
        </p:nvSpPr>
        <p:spPr>
          <a:xfrm>
            <a:off x="653841" y="2417356"/>
            <a:ext cx="4004622"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マルチピッチのロープワーク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4" name="直線コネクタ 13">
            <a:extLst>
              <a:ext uri="{FF2B5EF4-FFF2-40B4-BE49-F238E27FC236}">
                <a16:creationId xmlns:a16="http://schemas.microsoft.com/office/drawing/2014/main" id="{D3299D91-1461-64A2-7123-9F48FF203F50}"/>
              </a:ext>
            </a:extLst>
          </p:cNvPr>
          <p:cNvCxnSpPr/>
          <p:nvPr/>
        </p:nvCxnSpPr>
        <p:spPr>
          <a:xfrm>
            <a:off x="213210" y="2940576"/>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登山">
            <a:extLst>
              <a:ext uri="{FF2B5EF4-FFF2-40B4-BE49-F238E27FC236}">
                <a16:creationId xmlns:a16="http://schemas.microsoft.com/office/drawing/2014/main" id="{5603FA5C-C35C-1A47-45C6-0E3CDB30D3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955" y="2444302"/>
            <a:ext cx="447466" cy="447466"/>
          </a:xfrm>
          <a:prstGeom prst="rect">
            <a:avLst/>
          </a:prstGeom>
        </p:spPr>
      </p:pic>
      <p:sp>
        <p:nvSpPr>
          <p:cNvPr id="19" name="テキスト ボックス 18">
            <a:extLst>
              <a:ext uri="{FF2B5EF4-FFF2-40B4-BE49-F238E27FC236}">
                <a16:creationId xmlns:a16="http://schemas.microsoft.com/office/drawing/2014/main" id="{54B64DEC-D15B-004D-E682-344543DBFD9D}"/>
              </a:ext>
            </a:extLst>
          </p:cNvPr>
          <p:cNvSpPr txBox="1"/>
          <p:nvPr/>
        </p:nvSpPr>
        <p:spPr>
          <a:xfrm>
            <a:off x="231594" y="3028887"/>
            <a:ext cx="2598788"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マルチピッチでのロープの流れ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0" name="図 19">
            <a:extLst>
              <a:ext uri="{FF2B5EF4-FFF2-40B4-BE49-F238E27FC236}">
                <a16:creationId xmlns:a16="http://schemas.microsoft.com/office/drawing/2014/main" id="{BB1931C0-C51C-2697-1392-2FC4459EC89E}"/>
              </a:ext>
            </a:extLst>
          </p:cNvPr>
          <p:cNvPicPr>
            <a:picLocks noChangeAspect="1"/>
          </p:cNvPicPr>
          <p:nvPr/>
        </p:nvPicPr>
        <p:blipFill rotWithShape="1">
          <a:blip r:embed="rId5"/>
          <a:srcRect l="3322" t="23892" r="39261" b="4127"/>
          <a:stretch/>
        </p:blipFill>
        <p:spPr>
          <a:xfrm>
            <a:off x="666421" y="3718564"/>
            <a:ext cx="3689679" cy="2496525"/>
          </a:xfrm>
          <a:prstGeom prst="rect">
            <a:avLst/>
          </a:prstGeom>
        </p:spPr>
      </p:pic>
      <p:sp>
        <p:nvSpPr>
          <p:cNvPr id="21" name="正方形/長方形 20">
            <a:extLst>
              <a:ext uri="{FF2B5EF4-FFF2-40B4-BE49-F238E27FC236}">
                <a16:creationId xmlns:a16="http://schemas.microsoft.com/office/drawing/2014/main" id="{ACBA57A3-B7AC-295B-95E3-09AFE9E1A44D}"/>
              </a:ext>
            </a:extLst>
          </p:cNvPr>
          <p:cNvSpPr/>
          <p:nvPr/>
        </p:nvSpPr>
        <p:spPr>
          <a:xfrm>
            <a:off x="307969" y="3357920"/>
            <a:ext cx="4269117" cy="338554"/>
          </a:xfrm>
          <a:prstGeom prst="rect">
            <a:avLst/>
          </a:prstGeom>
          <a:noFill/>
        </p:spPr>
        <p:txBody>
          <a:bodyPr wrap="none" lIns="91440" tIns="45720" rIns="91440" bIns="45720">
            <a:spAutoFit/>
          </a:bodyPr>
          <a:lstStyle/>
          <a:p>
            <a:r>
              <a:rPr lang="ja-JP" altLang="en-US" sz="16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屈曲したルートでのランニングビレイとロープの通し方</a:t>
            </a:r>
            <a:endParaRPr lang="en-US" altLang="ja-JP" sz="16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1D36B49D-0864-2CA7-653C-5A086640DC9A}"/>
              </a:ext>
            </a:extLst>
          </p:cNvPr>
          <p:cNvSpPr txBox="1"/>
          <p:nvPr/>
        </p:nvSpPr>
        <p:spPr>
          <a:xfrm>
            <a:off x="291042" y="6215089"/>
            <a:ext cx="5003129" cy="830997"/>
          </a:xfrm>
          <a:prstGeom prst="rect">
            <a:avLst/>
          </a:prstGeom>
          <a:noFill/>
        </p:spPr>
        <p:txBody>
          <a:bodyPr wrap="square" rtlCol="0">
            <a:spAutoFit/>
          </a:bodyPr>
          <a:lstStyle/>
          <a:p>
            <a:pPr marL="171450" indent="-171450">
              <a:buFont typeface="Arial" panose="020B0604020202020204" pitchFamily="34" charset="0"/>
              <a:buChar char="•"/>
            </a:pPr>
            <a:r>
              <a:rPr lang="ja-JP" altLang="en-US" sz="1200" b="0" cap="none" spc="0" dirty="0">
                <a:ln w="0"/>
                <a:solidFill>
                  <a:schemeClr val="tx1"/>
                </a:solidFill>
                <a:latin typeface="Meiryo UI" panose="020B0604030504040204" pitchFamily="50" charset="-128"/>
                <a:ea typeface="Meiryo UI" panose="020B0604030504040204" pitchFamily="50" charset="-128"/>
              </a:rPr>
              <a:t>ランニングビレイの長さを調整する（①はもっと長くしたほうがいい）</a:t>
            </a:r>
            <a:endParaRPr lang="en-US" altLang="ja-JP" sz="1200" b="0" cap="none" spc="0" dirty="0">
              <a:ln w="0"/>
              <a:solidFill>
                <a:schemeClr val="tx1"/>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n w="0"/>
                <a:latin typeface="Meiryo UI" panose="020B0604030504040204" pitchFamily="50" charset="-128"/>
                <a:ea typeface="Meiryo UI" panose="020B0604030504040204" pitchFamily="50" charset="-128"/>
              </a:rPr>
              <a:t>セカンドが途中で墜落することを想定して、ランニングビレイの間隔をなるべく</a:t>
            </a:r>
            <a:br>
              <a:rPr lang="en-US" altLang="ja-JP" sz="1200" dirty="0">
                <a:ln w="0"/>
                <a:latin typeface="Meiryo UI" panose="020B0604030504040204" pitchFamily="50" charset="-128"/>
                <a:ea typeface="Meiryo UI" panose="020B0604030504040204" pitchFamily="50" charset="-128"/>
              </a:rPr>
            </a:br>
            <a:r>
              <a:rPr lang="ja-JP" altLang="en-US" sz="1200" dirty="0">
                <a:ln w="0"/>
                <a:latin typeface="Meiryo UI" panose="020B0604030504040204" pitchFamily="50" charset="-128"/>
                <a:ea typeface="Meiryo UI" panose="020B0604030504040204" pitchFamily="50" charset="-128"/>
              </a:rPr>
              <a:t>短くする。（②のハンガーにもう一本ヌンチャクを設置し、黒ロープを通した</a:t>
            </a:r>
            <a:br>
              <a:rPr lang="en-US" altLang="ja-JP" sz="1200" dirty="0">
                <a:ln w="0"/>
                <a:latin typeface="Meiryo UI" panose="020B0604030504040204" pitchFamily="50" charset="-128"/>
                <a:ea typeface="Meiryo UI" panose="020B0604030504040204" pitchFamily="50" charset="-128"/>
              </a:rPr>
            </a:br>
            <a:r>
              <a:rPr lang="ja-JP" altLang="en-US" sz="1200" dirty="0">
                <a:ln w="0"/>
                <a:latin typeface="Meiryo UI" panose="020B0604030504040204" pitchFamily="50" charset="-128"/>
                <a:ea typeface="Meiryo UI" panose="020B0604030504040204" pitchFamily="50" charset="-128"/>
              </a:rPr>
              <a:t>ほうがいい）</a:t>
            </a:r>
            <a:endParaRPr lang="en-US" altLang="ja-JP" sz="1600" b="0" cap="none" spc="0" dirty="0">
              <a:ln w="0"/>
              <a:solidFill>
                <a:schemeClr val="tx1"/>
              </a:solidFill>
              <a:effectLst>
                <a:outerShdw blurRad="38100" dist="19050" dir="2700000" algn="tl" rotWithShape="0">
                  <a:schemeClr val="dk1">
                    <a:alpha val="40000"/>
                  </a:schemeClr>
                </a:outerShdw>
              </a:effectLst>
            </a:endParaRPr>
          </a:p>
        </p:txBody>
      </p:sp>
      <p:sp>
        <p:nvSpPr>
          <p:cNvPr id="23" name="吹き出し: 四角形 22">
            <a:extLst>
              <a:ext uri="{FF2B5EF4-FFF2-40B4-BE49-F238E27FC236}">
                <a16:creationId xmlns:a16="http://schemas.microsoft.com/office/drawing/2014/main" id="{F4AA7A90-3E83-BB17-8BA4-4CB029800908}"/>
              </a:ext>
            </a:extLst>
          </p:cNvPr>
          <p:cNvSpPr/>
          <p:nvPr/>
        </p:nvSpPr>
        <p:spPr bwMode="auto">
          <a:xfrm>
            <a:off x="3037241" y="4239601"/>
            <a:ext cx="2187078" cy="669541"/>
          </a:xfrm>
          <a:prstGeom prst="wedgeRectCallout">
            <a:avLst>
              <a:gd name="adj1" fmla="val -63214"/>
              <a:gd name="adj2" fmla="val -7957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②ここにも黒ロープを通してあげた方がいい（</a:t>
            </a:r>
            <a:r>
              <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a:t>
            </a: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ランニングを追加した上で）</a:t>
            </a:r>
          </a:p>
        </p:txBody>
      </p:sp>
      <p:sp>
        <p:nvSpPr>
          <p:cNvPr id="25" name="吹き出し: 四角形 24">
            <a:extLst>
              <a:ext uri="{FF2B5EF4-FFF2-40B4-BE49-F238E27FC236}">
                <a16:creationId xmlns:a16="http://schemas.microsoft.com/office/drawing/2014/main" id="{CADDC983-24CF-231E-633B-7404F85B0C97}"/>
              </a:ext>
            </a:extLst>
          </p:cNvPr>
          <p:cNvSpPr/>
          <p:nvPr/>
        </p:nvSpPr>
        <p:spPr bwMode="auto">
          <a:xfrm>
            <a:off x="215295" y="4165297"/>
            <a:ext cx="1020854" cy="830997"/>
          </a:xfrm>
          <a:prstGeom prst="wedgeRectCallout">
            <a:avLst>
              <a:gd name="adj1" fmla="val 44550"/>
              <a:gd name="adj2" fmla="val -71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①この</a:t>
            </a:r>
            <a:endPar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endParaRPr>
          </a:p>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ランニングを</a:t>
            </a:r>
            <a:endPar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endParaRPr>
          </a:p>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長くしたほうがいい</a:t>
            </a:r>
          </a:p>
        </p:txBody>
      </p:sp>
      <p:sp>
        <p:nvSpPr>
          <p:cNvPr id="26" name="スライド番号プレースホルダー 25">
            <a:extLst>
              <a:ext uri="{FF2B5EF4-FFF2-40B4-BE49-F238E27FC236}">
                <a16:creationId xmlns:a16="http://schemas.microsoft.com/office/drawing/2014/main" id="{A5429505-31E7-24E1-38F9-35585309F2FE}"/>
              </a:ext>
            </a:extLst>
          </p:cNvPr>
          <p:cNvSpPr>
            <a:spLocks noGrp="1"/>
          </p:cNvSpPr>
          <p:nvPr>
            <p:ph type="sldNum" sz="quarter" idx="12"/>
          </p:nvPr>
        </p:nvSpPr>
        <p:spPr/>
        <p:txBody>
          <a:bodyPr/>
          <a:lstStyle/>
          <a:p>
            <a:fld id="{6C61A20C-D4B2-4219-B1DA-330CF621561B}" type="slidenum">
              <a:rPr lang="en-US" altLang="ja-JP" smtClean="0"/>
              <a:pPr/>
              <a:t>14</a:t>
            </a:fld>
            <a:endParaRPr lang="en-US" altLang="ja-JP" dirty="0"/>
          </a:p>
        </p:txBody>
      </p:sp>
    </p:spTree>
    <p:extLst>
      <p:ext uri="{BB962C8B-B14F-4D97-AF65-F5344CB8AC3E}">
        <p14:creationId xmlns:p14="http://schemas.microsoft.com/office/powerpoint/2010/main" val="148647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66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マルチピッチでのロープワーク</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14802" y="877262"/>
            <a:ext cx="3523722"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ビレイポイント到着からセカンドビレイまで</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5F9D15BC-A0C4-5649-1C9F-E8467265F56E}"/>
              </a:ext>
            </a:extLst>
          </p:cNvPr>
          <p:cNvSpPr txBox="1"/>
          <p:nvPr/>
        </p:nvSpPr>
        <p:spPr>
          <a:xfrm>
            <a:off x="4003554" y="990600"/>
            <a:ext cx="1110882" cy="1323439"/>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固定</a:t>
            </a:r>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 </a:t>
            </a:r>
            <a: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支点構築の</a:t>
            </a:r>
            <a:b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br>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やり方</a:t>
            </a:r>
            <a: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5" name="テキスト ボックス 4">
            <a:extLst>
              <a:ext uri="{FF2B5EF4-FFF2-40B4-BE49-F238E27FC236}">
                <a16:creationId xmlns:a16="http://schemas.microsoft.com/office/drawing/2014/main" id="{1A7CB9DE-19B0-6EF2-3DED-F6E2A1EBC552}"/>
              </a:ext>
            </a:extLst>
          </p:cNvPr>
          <p:cNvSpPr txBox="1"/>
          <p:nvPr/>
        </p:nvSpPr>
        <p:spPr>
          <a:xfrm>
            <a:off x="196872" y="1342362"/>
            <a:ext cx="4941279" cy="5863144"/>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進行方向と反対側のハンガーに環付カラビナに取り付け、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進行方向と反対側のロープでセルフビレイをとる </a:t>
            </a:r>
            <a:r>
              <a:rPr lang="en-US" altLang="ja-JP" sz="1200" dirty="0">
                <a:latin typeface="Meiryo UI" panose="020B0604030504040204" pitchFamily="50" charset="-128"/>
                <a:ea typeface="Meiryo UI" panose="020B0604030504040204" pitchFamily="50" charset="-128"/>
              </a:rPr>
              <a:t>(02:25)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進行方向側のハンガーにヌンチャクを取り付け、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進行方向と反対側の環付きカラビナとの間にシュリンゲを通す。</a:t>
            </a:r>
            <a:r>
              <a:rPr lang="en-US" altLang="ja-JP" sz="1200" dirty="0">
                <a:latin typeface="Meiryo UI" panose="020B0604030504040204" pitchFamily="50" charset="-128"/>
                <a:ea typeface="Meiryo UI" panose="020B0604030504040204" pitchFamily="50" charset="-128"/>
              </a:rPr>
              <a:t>(03:15)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ヌンチャクのハンガー側に、進行方向側のロープでセルフビレイをとる</a:t>
            </a:r>
            <a:r>
              <a:rPr lang="en-US" altLang="ja-JP" sz="1200" dirty="0">
                <a:latin typeface="Meiryo UI" panose="020B0604030504040204" pitchFamily="50" charset="-128"/>
                <a:ea typeface="Meiryo UI" panose="020B0604030504040204" pitchFamily="50" charset="-128"/>
              </a:rPr>
              <a:t>(03:38)</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通したシュリンゲで固定分散の構築</a:t>
            </a:r>
            <a:r>
              <a:rPr kumimoji="1" lang="en-US" altLang="ja-JP" sz="1200" dirty="0">
                <a:latin typeface="Meiryo UI" panose="020B0604030504040204" pitchFamily="50" charset="-128"/>
                <a:ea typeface="Meiryo UI" panose="020B0604030504040204" pitchFamily="50" charset="-128"/>
              </a:rPr>
              <a:t>(04:05)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マスターポイントのカラビナに、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確保器のダイレクトビレイの穴を使って取り付ける</a:t>
            </a:r>
            <a:r>
              <a:rPr lang="en-US" altLang="ja-JP" sz="1200" dirty="0">
                <a:latin typeface="Meiryo UI" panose="020B0604030504040204" pitchFamily="50" charset="-128"/>
                <a:ea typeface="Meiryo UI" panose="020B0604030504040204" pitchFamily="50" charset="-128"/>
              </a:rPr>
              <a:t>(05:05)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セカンドに「ビレイ解除」とコール。</a:t>
            </a:r>
            <a:r>
              <a:rPr kumimoji="1" lang="en-US" altLang="ja-JP" sz="1200" dirty="0">
                <a:latin typeface="Meiryo UI" panose="020B0604030504040204" pitchFamily="50" charset="-128"/>
                <a:ea typeface="Meiryo UI" panose="020B0604030504040204" pitchFamily="50" charset="-128"/>
              </a:rPr>
              <a:t>(05:25)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ロープを引き上げる</a:t>
            </a:r>
            <a:r>
              <a:rPr lang="en-US" altLang="ja-JP" sz="1200" dirty="0">
                <a:latin typeface="Meiryo UI" panose="020B0604030504040204" pitchFamily="50" charset="-128"/>
                <a:ea typeface="Meiryo UI" panose="020B0604030504040204" pitchFamily="50" charset="-128"/>
              </a:rPr>
              <a:t>(05:40)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セカンドから「ロープいっぱい」とコールが入ったら、ロープを確保器にセット。</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セカンドに「登っていいよ」と声をかけ、セカンドが「登ります」と答えたら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ビレイ開始</a:t>
            </a:r>
            <a:r>
              <a:rPr lang="en-US" altLang="ja-JP" sz="1200" dirty="0">
                <a:latin typeface="Meiryo UI" panose="020B0604030504040204" pitchFamily="50" charset="-128"/>
                <a:ea typeface="Meiryo UI" panose="020B0604030504040204" pitchFamily="50" charset="-128"/>
              </a:rPr>
              <a:t>(05:55)</a:t>
            </a:r>
          </a:p>
          <a:p>
            <a:pPr marL="171450" indent="-171450">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セカンドは終了点に着いたら、ヌンチャクにセルフビレイをとる。</a:t>
            </a:r>
            <a:br>
              <a:rPr kumimoji="1" lang="en-US" altLang="ja-JP" sz="1200" dirty="0">
                <a:latin typeface="Meiryo UI" panose="020B0604030504040204" pitchFamily="50" charset="-128"/>
                <a:ea typeface="Meiryo UI" panose="020B0604030504040204" pitchFamily="50" charset="-128"/>
              </a:rPr>
            </a:br>
            <a:r>
              <a:rPr kumimoji="1" lang="en-US" altLang="ja-JP" sz="1200" dirty="0">
                <a:latin typeface="Meiryo UI" panose="020B0604030504040204" pitchFamily="50" charset="-128"/>
                <a:ea typeface="Meiryo UI" panose="020B0604030504040204" pitchFamily="50" charset="-128"/>
              </a:rPr>
              <a:t>PAS</a:t>
            </a:r>
            <a:r>
              <a:rPr kumimoji="1" lang="ja-JP" altLang="en-US" sz="1200" dirty="0">
                <a:latin typeface="Meiryo UI" panose="020B0604030504040204" pitchFamily="50" charset="-128"/>
                <a:ea typeface="Meiryo UI" panose="020B0604030504040204" pitchFamily="50" charset="-128"/>
              </a:rPr>
              <a:t>等でマスターポイントにバックアップをとる。</a:t>
            </a:r>
            <a:r>
              <a:rPr kumimoji="1" lang="en-US" altLang="ja-JP" sz="1200" dirty="0">
                <a:latin typeface="Meiryo UI" panose="020B0604030504040204" pitchFamily="50" charset="-128"/>
                <a:ea typeface="Meiryo UI" panose="020B0604030504040204" pitchFamily="50" charset="-128"/>
              </a:rPr>
              <a:t>(07:10)</a:t>
            </a:r>
          </a:p>
          <a:p>
            <a:pPr marL="171450" indent="-171450">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セカンドが次ピッチのリードをするので、そのビレイの準備のために、ビレイを解除し、確保器を自分のビレイループに接続。ここからビレイを開始する。</a:t>
            </a:r>
            <a:r>
              <a:rPr lang="en-US" altLang="ja-JP" sz="1200" dirty="0">
                <a:latin typeface="Meiryo UI" panose="020B0604030504040204" pitchFamily="50" charset="-128"/>
                <a:ea typeface="Meiryo UI" panose="020B0604030504040204" pitchFamily="50" charset="-128"/>
              </a:rPr>
              <a:t>(08:40)</a:t>
            </a:r>
          </a:p>
          <a:p>
            <a:pPr marL="171450" indent="-171450">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セカンドはヌンチャクのセルフビレイを解除し、いまませセルフを取っていたヌンチャクに「</a:t>
            </a:r>
            <a:r>
              <a:rPr lang="en-US" altLang="ja-JP" sz="1200" dirty="0">
                <a:latin typeface="Meiryo UI" panose="020B0604030504040204" pitchFamily="50" charset="-128"/>
                <a:ea typeface="Meiryo UI" panose="020B0604030504040204" pitchFamily="50" charset="-128"/>
              </a:rPr>
              <a:t>0</a:t>
            </a:r>
            <a:r>
              <a:rPr lang="ja-JP" altLang="en-US" sz="1200" dirty="0">
                <a:latin typeface="Meiryo UI" panose="020B0604030504040204" pitchFamily="50" charset="-128"/>
                <a:ea typeface="Meiryo UI" panose="020B0604030504040204" pitchFamily="50" charset="-128"/>
              </a:rPr>
              <a:t>ピン目」のランニングビレイをとる。</a:t>
            </a:r>
            <a:r>
              <a:rPr lang="en-US" altLang="ja-JP" sz="1200" dirty="0">
                <a:latin typeface="Meiryo UI" panose="020B0604030504040204" pitchFamily="50" charset="-128"/>
                <a:ea typeface="Meiryo UI" panose="020B0604030504040204" pitchFamily="50" charset="-128"/>
              </a:rPr>
              <a:t>(09:00)</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p:txBody>
      </p:sp>
      <p:pic>
        <p:nvPicPr>
          <p:cNvPr id="4" name="Picture 2">
            <a:extLst>
              <a:ext uri="{FF2B5EF4-FFF2-40B4-BE49-F238E27FC236}">
                <a16:creationId xmlns:a16="http://schemas.microsoft.com/office/drawing/2014/main" id="{3C4757C8-6A7B-A45A-D3E9-338FA56F9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030" y="1543698"/>
            <a:ext cx="700675" cy="700675"/>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D3F31BD9-2569-308A-EAB1-FF217649278C}"/>
              </a:ext>
            </a:extLst>
          </p:cNvPr>
          <p:cNvSpPr>
            <a:spLocks noGrp="1"/>
          </p:cNvSpPr>
          <p:nvPr>
            <p:ph type="sldNum" sz="quarter" idx="12"/>
          </p:nvPr>
        </p:nvSpPr>
        <p:spPr/>
        <p:txBody>
          <a:bodyPr/>
          <a:lstStyle/>
          <a:p>
            <a:fld id="{6C61A20C-D4B2-4219-B1DA-330CF621561B}" type="slidenum">
              <a:rPr lang="en-US" altLang="ja-JP" smtClean="0"/>
              <a:pPr/>
              <a:t>15</a:t>
            </a:fld>
            <a:endParaRPr lang="en-US" altLang="ja-JP" dirty="0"/>
          </a:p>
        </p:txBody>
      </p:sp>
    </p:spTree>
    <p:extLst>
      <p:ext uri="{BB962C8B-B14F-4D97-AF65-F5344CB8AC3E}">
        <p14:creationId xmlns:p14="http://schemas.microsoft.com/office/powerpoint/2010/main" val="216663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85748"/>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a:t>
            </a:r>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50471" y="3392038"/>
            <a:ext cx="3241593"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セカンドビレイからのロワーダウン方法</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正方形/長方形 1">
            <a:extLst>
              <a:ext uri="{FF2B5EF4-FFF2-40B4-BE49-F238E27FC236}">
                <a16:creationId xmlns:a16="http://schemas.microsoft.com/office/drawing/2014/main" id="{3A5AC5E2-828C-B2E4-1B41-6ED0470835A1}"/>
              </a:ext>
            </a:extLst>
          </p:cNvPr>
          <p:cNvSpPr/>
          <p:nvPr/>
        </p:nvSpPr>
        <p:spPr>
          <a:xfrm>
            <a:off x="180406" y="3746518"/>
            <a:ext cx="4708340" cy="307777"/>
          </a:xfrm>
          <a:prstGeom prst="rect">
            <a:avLst/>
          </a:prstGeom>
          <a:noFill/>
        </p:spPr>
        <p:txBody>
          <a:bodyPr wrap="none" lIns="91440" tIns="45720" rIns="91440" bIns="45720">
            <a:spAutoFit/>
          </a:bodyPr>
          <a:lstStyle/>
          <a:p>
            <a:r>
              <a:rPr lang="ja-JP" altLang="en-US"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セカンドが登攀途中に進退極まった場合、ロワーダウンさせる方法</a:t>
            </a:r>
            <a:endParaRPr lang="en-US" altLang="ja-JP"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18C6464-922E-5434-2208-C87D95A0B980}"/>
              </a:ext>
            </a:extLst>
          </p:cNvPr>
          <p:cNvSpPr txBox="1"/>
          <p:nvPr/>
        </p:nvSpPr>
        <p:spPr>
          <a:xfrm>
            <a:off x="207715" y="4053123"/>
            <a:ext cx="5135565" cy="3323987"/>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■ダイレクトビレイからボディビレイに切り替えてロワーダウンする</a:t>
            </a:r>
            <a:endParaRPr kumimoji="1" lang="en-US" altLang="ja-JP" u="sng" dirty="0">
              <a:latin typeface="Meiryo UI" panose="020B0604030504040204" pitchFamily="50" charset="-128"/>
              <a:ea typeface="Meiryo UI" panose="020B0604030504040204" pitchFamily="50" charset="-128"/>
            </a:endParaRPr>
          </a:p>
          <a:p>
            <a:r>
              <a:rPr kumimoji="1" lang="ja-JP" altLang="en-US" u="sng" dirty="0">
                <a:latin typeface="Meiryo UI" panose="020B0604030504040204" pitchFamily="50" charset="-128"/>
                <a:ea typeface="Meiryo UI" panose="020B0604030504040204" pitchFamily="50" charset="-128"/>
              </a:rPr>
              <a:t>　方法</a:t>
            </a:r>
            <a:endParaRPr kumimoji="1" lang="en-US" altLang="ja-JP" u="sng"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セカンドは、近くのハンガーに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等でセルフを取り、</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一旦セルフ側にテンションを掛ける。</a:t>
            </a:r>
            <a:br>
              <a:rPr lang="en-US" altLang="ja-JP" sz="1200" dirty="0">
                <a:latin typeface="Meiryo UI" panose="020B0604030504040204" pitchFamily="50" charset="-128"/>
                <a:ea typeface="Meiryo UI" panose="020B0604030504040204" pitchFamily="50" charset="-128"/>
              </a:rPr>
            </a:b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リードは、ハンガーにカラビナを掛け、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セカンドにつながるロープをルベルソから引っ張り出して、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カラビナに掛ける。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マスターポイントに接続している確保器を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ビレイループに接続する。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これでボディビレイでロワーダウンする形が出来る。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ロープを張ってメインロープにテンションを掛ける。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セカンドは、メインロープにテンションが移ったことを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確認できたら、セルフビレイを解除し、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ロワーダウンしてもらう。</a:t>
            </a:r>
            <a:endParaRPr kumimoji="1" lang="en-US" altLang="ja-JP" sz="1200" dirty="0">
              <a:latin typeface="Meiryo UI" panose="020B0604030504040204" pitchFamily="50" charset="-128"/>
              <a:ea typeface="Meiryo UI" panose="020B0604030504040204" pitchFamily="50" charset="-128"/>
            </a:endParaRPr>
          </a:p>
        </p:txBody>
      </p:sp>
      <p:graphicFrame>
        <p:nvGraphicFramePr>
          <p:cNvPr id="12" name="表 11">
            <a:extLst>
              <a:ext uri="{FF2B5EF4-FFF2-40B4-BE49-F238E27FC236}">
                <a16:creationId xmlns:a16="http://schemas.microsoft.com/office/drawing/2014/main" id="{B5D98344-D06C-D0BF-605A-C467D26E0778}"/>
              </a:ext>
            </a:extLst>
          </p:cNvPr>
          <p:cNvGraphicFramePr>
            <a:graphicFrameLocks noGrp="1"/>
          </p:cNvGraphicFramePr>
          <p:nvPr>
            <p:extLst>
              <p:ext uri="{D42A27DB-BD31-4B8C-83A1-F6EECF244321}">
                <p14:modId xmlns:p14="http://schemas.microsoft.com/office/powerpoint/2010/main" val="2413992952"/>
              </p:ext>
            </p:extLst>
          </p:nvPr>
        </p:nvGraphicFramePr>
        <p:xfrm>
          <a:off x="236579" y="1218960"/>
          <a:ext cx="4919501" cy="1936131"/>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セカンドの登攀前、リードがビレイのためにロープをたぐっている時、セカンドにテンションがかかり、それ以上たぐれないことを伝えたい時。</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いっぱい</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リードがセカンドビレイ準備を完了し、セカンドに登っていいことを伝えたい。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登っていいよ</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登ります</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bl>
          </a:graphicData>
        </a:graphic>
      </p:graphicFrame>
      <p:sp>
        <p:nvSpPr>
          <p:cNvPr id="13" name="テキスト ボックス 12">
            <a:extLst>
              <a:ext uri="{FF2B5EF4-FFF2-40B4-BE49-F238E27FC236}">
                <a16:creationId xmlns:a16="http://schemas.microsoft.com/office/drawing/2014/main" id="{697A335E-0175-CED9-96FD-CAEC0E5655D9}"/>
              </a:ext>
            </a:extLst>
          </p:cNvPr>
          <p:cNvSpPr txBox="1"/>
          <p:nvPr/>
        </p:nvSpPr>
        <p:spPr>
          <a:xfrm>
            <a:off x="152951" y="835241"/>
            <a:ext cx="4372932"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◆マルチピッチでの</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FDCF59E8-486F-DC75-A79F-4B43E72D7CBE}"/>
              </a:ext>
            </a:extLst>
          </p:cNvPr>
          <p:cNvPicPr>
            <a:picLocks noChangeAspect="1"/>
          </p:cNvPicPr>
          <p:nvPr/>
        </p:nvPicPr>
        <p:blipFill rotWithShape="1">
          <a:blip r:embed="rId4"/>
          <a:srcRect/>
          <a:stretch/>
        </p:blipFill>
        <p:spPr>
          <a:xfrm>
            <a:off x="3855608" y="4771888"/>
            <a:ext cx="938642" cy="1049407"/>
          </a:xfrm>
          <a:prstGeom prst="rect">
            <a:avLst/>
          </a:prstGeom>
        </p:spPr>
      </p:pic>
      <p:sp>
        <p:nvSpPr>
          <p:cNvPr id="16" name="矢印: 下 15">
            <a:extLst>
              <a:ext uri="{FF2B5EF4-FFF2-40B4-BE49-F238E27FC236}">
                <a16:creationId xmlns:a16="http://schemas.microsoft.com/office/drawing/2014/main" id="{E7C3875F-406B-0A66-F7CD-4EFF8714F402}"/>
              </a:ext>
            </a:extLst>
          </p:cNvPr>
          <p:cNvSpPr/>
          <p:nvPr/>
        </p:nvSpPr>
        <p:spPr bwMode="auto">
          <a:xfrm rot="1786221">
            <a:off x="3821984" y="5353657"/>
            <a:ext cx="67246" cy="31756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1" i="0" u="none" strike="noStrike" normalizeH="0" baseline="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ＭＳ Ｐゴシック" panose="020B0600070205080204" pitchFamily="50" charset="-128"/>
            </a:endParaRPr>
          </a:p>
        </p:txBody>
      </p:sp>
      <p:sp>
        <p:nvSpPr>
          <p:cNvPr id="17" name="正方形/長方形 16">
            <a:extLst>
              <a:ext uri="{FF2B5EF4-FFF2-40B4-BE49-F238E27FC236}">
                <a16:creationId xmlns:a16="http://schemas.microsoft.com/office/drawing/2014/main" id="{8635B706-B483-B38F-BD24-241002D3BE5E}"/>
              </a:ext>
            </a:extLst>
          </p:cNvPr>
          <p:cNvSpPr/>
          <p:nvPr/>
        </p:nvSpPr>
        <p:spPr>
          <a:xfrm>
            <a:off x="3508960" y="5614569"/>
            <a:ext cx="567784" cy="230832"/>
          </a:xfrm>
          <a:prstGeom prst="rect">
            <a:avLst/>
          </a:prstGeom>
          <a:noFill/>
        </p:spPr>
        <p:txBody>
          <a:bodyPr wrap="none" lIns="91440" tIns="45720" rIns="91440" bIns="45720">
            <a:spAutoFit/>
          </a:bodyPr>
          <a:lstStyle/>
          <a:p>
            <a:pPr algn="ctr"/>
            <a:r>
              <a:rPr lang="ja-JP" altLang="en-US" sz="900" b="1" dirty="0">
                <a:ln w="6600">
                  <a:solidFill>
                    <a:schemeClr val="accent2"/>
                  </a:solidFill>
                  <a:prstDash val="solid"/>
                </a:ln>
                <a:solidFill>
                  <a:srgbClr val="FFFFFF"/>
                </a:solidFill>
                <a:effectLst>
                  <a:outerShdw dist="38100" dir="2700000" algn="tl" rotWithShape="0">
                    <a:schemeClr val="accent2"/>
                  </a:outerShdw>
                </a:effectLst>
              </a:rPr>
              <a:t>セカンド</a:t>
            </a:r>
          </a:p>
        </p:txBody>
      </p:sp>
      <p:sp>
        <p:nvSpPr>
          <p:cNvPr id="19" name="楕円 18">
            <a:extLst>
              <a:ext uri="{FF2B5EF4-FFF2-40B4-BE49-F238E27FC236}">
                <a16:creationId xmlns:a16="http://schemas.microsoft.com/office/drawing/2014/main" id="{50FDFC9F-681C-B4CD-6D3A-351169CE5807}"/>
              </a:ext>
            </a:extLst>
          </p:cNvPr>
          <p:cNvSpPr/>
          <p:nvPr/>
        </p:nvSpPr>
        <p:spPr bwMode="auto">
          <a:xfrm>
            <a:off x="4215160" y="4812892"/>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1" name="図 20">
            <a:extLst>
              <a:ext uri="{FF2B5EF4-FFF2-40B4-BE49-F238E27FC236}">
                <a16:creationId xmlns:a16="http://schemas.microsoft.com/office/drawing/2014/main" id="{14F75D25-2AFA-0994-5983-95793829FFC7}"/>
              </a:ext>
            </a:extLst>
          </p:cNvPr>
          <p:cNvPicPr>
            <a:picLocks noChangeAspect="1"/>
          </p:cNvPicPr>
          <p:nvPr/>
        </p:nvPicPr>
        <p:blipFill>
          <a:blip r:embed="rId5"/>
          <a:stretch>
            <a:fillRect/>
          </a:stretch>
        </p:blipFill>
        <p:spPr>
          <a:xfrm>
            <a:off x="3872647" y="6113536"/>
            <a:ext cx="580202" cy="1071763"/>
          </a:xfrm>
          <a:prstGeom prst="rect">
            <a:avLst/>
          </a:prstGeom>
        </p:spPr>
      </p:pic>
      <p:sp>
        <p:nvSpPr>
          <p:cNvPr id="22" name="楕円 21">
            <a:extLst>
              <a:ext uri="{FF2B5EF4-FFF2-40B4-BE49-F238E27FC236}">
                <a16:creationId xmlns:a16="http://schemas.microsoft.com/office/drawing/2014/main" id="{867C545D-B9FA-164B-75A2-1E3F69B1BE38}"/>
              </a:ext>
            </a:extLst>
          </p:cNvPr>
          <p:cNvSpPr/>
          <p:nvPr/>
        </p:nvSpPr>
        <p:spPr bwMode="auto">
          <a:xfrm>
            <a:off x="4083607" y="6741477"/>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3" name="矢印: 下 22">
            <a:extLst>
              <a:ext uri="{FF2B5EF4-FFF2-40B4-BE49-F238E27FC236}">
                <a16:creationId xmlns:a16="http://schemas.microsoft.com/office/drawing/2014/main" id="{B0C4BC67-C20F-C3F3-4BA5-311D27CE35A2}"/>
              </a:ext>
            </a:extLst>
          </p:cNvPr>
          <p:cNvSpPr/>
          <p:nvPr/>
        </p:nvSpPr>
        <p:spPr bwMode="auto">
          <a:xfrm rot="1786221">
            <a:off x="3735171" y="6341494"/>
            <a:ext cx="67246" cy="31756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1" i="0" u="none" strike="noStrike" normalizeH="0" baseline="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FF9BA2D5-145F-5199-E4B5-5852619BCE5D}"/>
              </a:ext>
            </a:extLst>
          </p:cNvPr>
          <p:cNvSpPr/>
          <p:nvPr/>
        </p:nvSpPr>
        <p:spPr>
          <a:xfrm>
            <a:off x="3362872" y="6599547"/>
            <a:ext cx="567784" cy="230832"/>
          </a:xfrm>
          <a:prstGeom prst="rect">
            <a:avLst/>
          </a:prstGeom>
          <a:noFill/>
        </p:spPr>
        <p:txBody>
          <a:bodyPr wrap="none" lIns="91440" tIns="45720" rIns="91440" bIns="45720">
            <a:spAutoFit/>
          </a:bodyPr>
          <a:lstStyle/>
          <a:p>
            <a:pPr algn="ctr"/>
            <a:r>
              <a:rPr lang="ja-JP" altLang="en-US" sz="900" b="1" dirty="0">
                <a:ln w="6600">
                  <a:solidFill>
                    <a:schemeClr val="accent2"/>
                  </a:solidFill>
                  <a:prstDash val="solid"/>
                </a:ln>
                <a:solidFill>
                  <a:srgbClr val="FFFFFF"/>
                </a:solidFill>
                <a:effectLst>
                  <a:outerShdw dist="38100" dir="2700000" algn="tl" rotWithShape="0">
                    <a:schemeClr val="accent2"/>
                  </a:outerShdw>
                </a:effectLst>
              </a:rPr>
              <a:t>セカンド</a:t>
            </a:r>
          </a:p>
        </p:txBody>
      </p:sp>
      <p:sp>
        <p:nvSpPr>
          <p:cNvPr id="26" name="スライド番号プレースホルダー 25">
            <a:extLst>
              <a:ext uri="{FF2B5EF4-FFF2-40B4-BE49-F238E27FC236}">
                <a16:creationId xmlns:a16="http://schemas.microsoft.com/office/drawing/2014/main" id="{A3D730B2-17A2-F7EA-64F8-D4C3904EDFD6}"/>
              </a:ext>
            </a:extLst>
          </p:cNvPr>
          <p:cNvSpPr>
            <a:spLocks noGrp="1"/>
          </p:cNvSpPr>
          <p:nvPr>
            <p:ph type="sldNum" sz="quarter" idx="12"/>
          </p:nvPr>
        </p:nvSpPr>
        <p:spPr/>
        <p:txBody>
          <a:bodyPr/>
          <a:lstStyle/>
          <a:p>
            <a:fld id="{6C61A20C-D4B2-4219-B1DA-330CF621561B}" type="slidenum">
              <a:rPr lang="en-US" altLang="ja-JP" smtClean="0"/>
              <a:pPr/>
              <a:t>16</a:t>
            </a:fld>
            <a:endParaRPr lang="en-US" altLang="ja-JP" dirty="0"/>
          </a:p>
        </p:txBody>
      </p:sp>
    </p:spTree>
    <p:extLst>
      <p:ext uri="{BB962C8B-B14F-4D97-AF65-F5344CB8AC3E}">
        <p14:creationId xmlns:p14="http://schemas.microsoft.com/office/powerpoint/2010/main" val="213516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820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a:t>
            </a:r>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50471" y="835101"/>
            <a:ext cx="3241593"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セカンドビレイからのロワーダウン方法</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正方形/長方形 1">
            <a:extLst>
              <a:ext uri="{FF2B5EF4-FFF2-40B4-BE49-F238E27FC236}">
                <a16:creationId xmlns:a16="http://schemas.microsoft.com/office/drawing/2014/main" id="{3A5AC5E2-828C-B2E4-1B41-6ED0470835A1}"/>
              </a:ext>
            </a:extLst>
          </p:cNvPr>
          <p:cNvSpPr/>
          <p:nvPr/>
        </p:nvSpPr>
        <p:spPr>
          <a:xfrm>
            <a:off x="269420" y="1177112"/>
            <a:ext cx="4708340" cy="307777"/>
          </a:xfrm>
          <a:prstGeom prst="rect">
            <a:avLst/>
          </a:prstGeom>
          <a:noFill/>
        </p:spPr>
        <p:txBody>
          <a:bodyPr wrap="none" lIns="91440" tIns="45720" rIns="91440" bIns="45720">
            <a:spAutoFit/>
          </a:bodyPr>
          <a:lstStyle/>
          <a:p>
            <a:r>
              <a:rPr lang="ja-JP" altLang="en-US"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セカンドが登攀途中に進退極まった場合、ロワーダウンさせる方法</a:t>
            </a:r>
            <a:endParaRPr lang="en-US" altLang="ja-JP"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31915263-1ABE-5C50-F581-1D5533F3435C}"/>
              </a:ext>
            </a:extLst>
          </p:cNvPr>
          <p:cNvSpPr txBox="1"/>
          <p:nvPr/>
        </p:nvSpPr>
        <p:spPr>
          <a:xfrm>
            <a:off x="180406" y="1498750"/>
            <a:ext cx="5027278" cy="4154984"/>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■ダイレクトビレイのロックを解除する方法</a:t>
            </a:r>
            <a:endParaRPr kumimoji="1" lang="en-US" altLang="ja-JP" dirty="0">
              <a:latin typeface="Meiryo UI" panose="020B0604030504040204" pitchFamily="50" charset="-128"/>
              <a:ea typeface="Meiryo UI" panose="020B0604030504040204" pitchFamily="50" charset="-128"/>
            </a:endParaRPr>
          </a:p>
          <a:p>
            <a:endParaRPr lang="en-US" altLang="ja-JP" u="sng" dirty="0">
              <a:latin typeface="Meiryo UI" panose="020B0604030504040204" pitchFamily="50" charset="-128"/>
              <a:ea typeface="Meiryo UI" panose="020B0604030504040204" pitchFamily="50" charset="-128"/>
            </a:endParaRPr>
          </a:p>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ビレイで引いていたロープに流れ止め用の結びを作って、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ハンガーにヌンチャクをつけて、結びの後の部分をクリップ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する。 </a:t>
            </a:r>
            <a:r>
              <a:rPr lang="en-US" altLang="ja-JP" sz="1200" dirty="0">
                <a:latin typeface="Meiryo UI" panose="020B0604030504040204" pitchFamily="50" charset="-128"/>
                <a:ea typeface="Meiryo UI" panose="020B0604030504040204" pitchFamily="50" charset="-128"/>
              </a:rPr>
              <a:t>(01:15)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折り返したロープにシュリンゲ等でフリクションノットを作り</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ビレイループにつけた環付きカラビナと接続する </a:t>
            </a:r>
            <a:r>
              <a:rPr lang="en-US" altLang="ja-JP" sz="1200" dirty="0">
                <a:latin typeface="Meiryo UI" panose="020B0604030504040204" pitchFamily="50" charset="-128"/>
                <a:ea typeface="Meiryo UI" panose="020B0604030504040204" pitchFamily="50" charset="-128"/>
              </a:rPr>
              <a:t>(01:50)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フリクションノットの後ろの部分にも流れ止めのために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結び目を作り、最初に作った流れ止め用の結びを解除。</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ロープを張っておく</a:t>
            </a:r>
            <a:r>
              <a:rPr lang="en-US" altLang="ja-JP" sz="1200" dirty="0">
                <a:latin typeface="Meiryo UI" panose="020B0604030504040204" pitchFamily="50" charset="-128"/>
                <a:ea typeface="Meiryo UI" panose="020B0604030504040204" pitchFamily="50" charset="-128"/>
              </a:rPr>
              <a:t>(02:08)</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確保器の下の穴にシュリンゲを接続し、ハンガーにもう一つカラビナを通し、そのカラビナにシュリンゲを通し、通したシュリンゲをビレイループに接続 </a:t>
            </a:r>
            <a:r>
              <a:rPr kumimoji="1" lang="en-US" altLang="ja-JP" sz="1200" dirty="0">
                <a:latin typeface="Meiryo UI" panose="020B0604030504040204" pitchFamily="50" charset="-128"/>
                <a:ea typeface="Meiryo UI" panose="020B0604030504040204" pitchFamily="50" charset="-128"/>
              </a:rPr>
              <a:t>(02:40)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荷重を掛けていくと、確保器のロックが解除される。流れ止めの結び目を解除し、片手でフリクションノットを解除しながらロープを送り出していく。 </a:t>
            </a:r>
            <a:r>
              <a:rPr lang="en-US" altLang="ja-JP" sz="1200" dirty="0">
                <a:latin typeface="Meiryo UI" panose="020B0604030504040204" pitchFamily="50" charset="-128"/>
                <a:ea typeface="Meiryo UI" panose="020B0604030504040204" pitchFamily="50" charset="-128"/>
              </a:rPr>
              <a:t>(02:50)</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DDD73AC4-C304-9CA5-FE4D-B4576CD40E30}"/>
              </a:ext>
            </a:extLst>
          </p:cNvPr>
          <p:cNvSpPr txBox="1"/>
          <p:nvPr/>
        </p:nvSpPr>
        <p:spPr>
          <a:xfrm>
            <a:off x="4007305" y="1709996"/>
            <a:ext cx="1118901" cy="1631216"/>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ダイレクトビレイからロワーダウンへの切替方法</a:t>
            </a:r>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3554" name="Picture 2">
            <a:extLst>
              <a:ext uri="{FF2B5EF4-FFF2-40B4-BE49-F238E27FC236}">
                <a16:creationId xmlns:a16="http://schemas.microsoft.com/office/drawing/2014/main" id="{1BDC9610-B1F6-819E-C69F-A7F7887A4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302" y="2286922"/>
            <a:ext cx="981432" cy="98143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E14B44-339E-C14D-331D-0A8FDB5DB0AB}"/>
              </a:ext>
            </a:extLst>
          </p:cNvPr>
          <p:cNvSpPr txBox="1"/>
          <p:nvPr/>
        </p:nvSpPr>
        <p:spPr>
          <a:xfrm>
            <a:off x="6066623" y="1595040"/>
            <a:ext cx="1118901" cy="1631216"/>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ダイレクトビレイからロワーダウンへの切替方法</a:t>
            </a:r>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スライド番号プレースホルダー 11">
            <a:extLst>
              <a:ext uri="{FF2B5EF4-FFF2-40B4-BE49-F238E27FC236}">
                <a16:creationId xmlns:a16="http://schemas.microsoft.com/office/drawing/2014/main" id="{C8D4D583-B286-B8B2-E83F-C34AF7D0C6EF}"/>
              </a:ext>
            </a:extLst>
          </p:cNvPr>
          <p:cNvSpPr>
            <a:spLocks noGrp="1"/>
          </p:cNvSpPr>
          <p:nvPr>
            <p:ph type="sldNum" sz="quarter" idx="12"/>
          </p:nvPr>
        </p:nvSpPr>
        <p:spPr/>
        <p:txBody>
          <a:bodyPr/>
          <a:lstStyle/>
          <a:p>
            <a:fld id="{6C61A20C-D4B2-4219-B1DA-330CF621561B}" type="slidenum">
              <a:rPr lang="en-US" altLang="ja-JP" smtClean="0"/>
              <a:pPr/>
              <a:t>17</a:t>
            </a:fld>
            <a:endParaRPr lang="en-US" altLang="ja-JP" dirty="0"/>
          </a:p>
        </p:txBody>
      </p:sp>
    </p:spTree>
    <p:extLst>
      <p:ext uri="{BB962C8B-B14F-4D97-AF65-F5344CB8AC3E}">
        <p14:creationId xmlns:p14="http://schemas.microsoft.com/office/powerpoint/2010/main" val="183718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0806" y="16820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620957"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懸垂下降</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5" name="テキスト ボックス 4">
            <a:extLst>
              <a:ext uri="{FF2B5EF4-FFF2-40B4-BE49-F238E27FC236}">
                <a16:creationId xmlns:a16="http://schemas.microsoft.com/office/drawing/2014/main" id="{7210B008-41F1-2355-CBC6-C62180ECA12E}"/>
              </a:ext>
            </a:extLst>
          </p:cNvPr>
          <p:cNvSpPr txBox="1"/>
          <p:nvPr/>
        </p:nvSpPr>
        <p:spPr>
          <a:xfrm>
            <a:off x="6310863" y="4150134"/>
            <a:ext cx="1147540" cy="338554"/>
          </a:xfrm>
          <a:prstGeom prst="rect">
            <a:avLst/>
          </a:prstGeom>
          <a:noFill/>
        </p:spPr>
        <p:txBody>
          <a:bodyPr wrap="square" rtlCol="0">
            <a:spAutoFit/>
          </a:bodyPr>
          <a:lstStyle/>
          <a:p>
            <a:r>
              <a:rPr lang="ja-JP" altLang="en-US" sz="800" b="0" i="0" u="none" strike="noStrike" baseline="0" dirty="0">
                <a:latin typeface="MS-PGothic"/>
              </a:rPr>
              <a:t>懸垂下降支点の</a:t>
            </a:r>
            <a:endParaRPr lang="en-US" altLang="ja-JP" sz="800" b="0" i="0" u="none" strike="noStrike" baseline="0" dirty="0">
              <a:latin typeface="MS-PGothic"/>
            </a:endParaRPr>
          </a:p>
          <a:p>
            <a:r>
              <a:rPr lang="ja-JP" altLang="en-US" sz="800" b="0" i="0" u="none" strike="noStrike" baseline="0" dirty="0">
                <a:latin typeface="MS-PGothic"/>
              </a:rPr>
              <a:t>注意点</a:t>
            </a:r>
            <a:endParaRPr kumimoji="1" lang="ja-JP" altLang="en-US" sz="800" dirty="0"/>
          </a:p>
        </p:txBody>
      </p:sp>
      <p:sp>
        <p:nvSpPr>
          <p:cNvPr id="2" name="テキスト ボックス 1">
            <a:extLst>
              <a:ext uri="{FF2B5EF4-FFF2-40B4-BE49-F238E27FC236}">
                <a16:creationId xmlns:a16="http://schemas.microsoft.com/office/drawing/2014/main" id="{57D9F170-CB33-7057-D4C4-027EFD3CC22B}"/>
              </a:ext>
            </a:extLst>
          </p:cNvPr>
          <p:cNvSpPr txBox="1"/>
          <p:nvPr/>
        </p:nvSpPr>
        <p:spPr>
          <a:xfrm>
            <a:off x="5532503" y="836709"/>
            <a:ext cx="1372492"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支点の使い方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3" name="テキスト ボックス 2">
            <a:extLst>
              <a:ext uri="{FF2B5EF4-FFF2-40B4-BE49-F238E27FC236}">
                <a16:creationId xmlns:a16="http://schemas.microsoft.com/office/drawing/2014/main" id="{DDD73AC4-C304-9CA5-FE4D-B4576CD40E30}"/>
              </a:ext>
            </a:extLst>
          </p:cNvPr>
          <p:cNvSpPr txBox="1"/>
          <p:nvPr/>
        </p:nvSpPr>
        <p:spPr>
          <a:xfrm>
            <a:off x="3975575" y="841130"/>
            <a:ext cx="1042426" cy="1231106"/>
          </a:xfrm>
          <a:prstGeom prst="rect">
            <a:avLst/>
          </a:prstGeom>
          <a:solidFill>
            <a:srgbClr val="002060"/>
          </a:solidFill>
        </p:spPr>
        <p:txBody>
          <a:bodyPr wrap="square" rtlCol="0">
            <a:spAutoFit/>
          </a:bodyPr>
          <a:lstStyle/>
          <a:p>
            <a:r>
              <a:rPr kumimoji="1" lang="zh-TW"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懸垂下降技術</a:t>
            </a:r>
            <a:endParaRPr kumimoji="1" lang="en-US" altLang="zh-TW"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6626" name="Picture 2">
            <a:extLst>
              <a:ext uri="{FF2B5EF4-FFF2-40B4-BE49-F238E27FC236}">
                <a16:creationId xmlns:a16="http://schemas.microsoft.com/office/drawing/2014/main" id="{D9566A7F-EB64-2908-80AF-134DA27E1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69" y="2462080"/>
            <a:ext cx="1079576" cy="107957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97FFF67C-5D5F-F7FB-B1BF-DEB49A9ABC31}"/>
              </a:ext>
            </a:extLst>
          </p:cNvPr>
          <p:cNvPicPr>
            <a:picLocks noChangeAspect="1"/>
          </p:cNvPicPr>
          <p:nvPr/>
        </p:nvPicPr>
        <p:blipFill>
          <a:blip r:embed="rId5"/>
          <a:stretch>
            <a:fillRect/>
          </a:stretch>
        </p:blipFill>
        <p:spPr>
          <a:xfrm>
            <a:off x="5752239" y="1474639"/>
            <a:ext cx="4583620" cy="420615"/>
          </a:xfrm>
          <a:prstGeom prst="rect">
            <a:avLst/>
          </a:prstGeom>
        </p:spPr>
      </p:pic>
      <p:pic>
        <p:nvPicPr>
          <p:cNvPr id="1026" name="Picture 2">
            <a:extLst>
              <a:ext uri="{FF2B5EF4-FFF2-40B4-BE49-F238E27FC236}">
                <a16:creationId xmlns:a16="http://schemas.microsoft.com/office/drawing/2014/main" id="{7D32B6B0-5B07-FBB5-E49C-080E0802D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447" y="1113524"/>
            <a:ext cx="891293" cy="891293"/>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6EC548F-208B-7F60-C44F-C8448F26E627}"/>
              </a:ext>
            </a:extLst>
          </p:cNvPr>
          <p:cNvPicPr>
            <a:picLocks noChangeAspect="1"/>
          </p:cNvPicPr>
          <p:nvPr/>
        </p:nvPicPr>
        <p:blipFill>
          <a:blip r:embed="rId5"/>
          <a:stretch>
            <a:fillRect/>
          </a:stretch>
        </p:blipFill>
        <p:spPr>
          <a:xfrm>
            <a:off x="5904639" y="1627039"/>
            <a:ext cx="4583620" cy="420615"/>
          </a:xfrm>
          <a:prstGeom prst="rect">
            <a:avLst/>
          </a:prstGeom>
        </p:spPr>
      </p:pic>
      <p:sp>
        <p:nvSpPr>
          <p:cNvPr id="6" name="テキスト ボックス 5">
            <a:extLst>
              <a:ext uri="{FF2B5EF4-FFF2-40B4-BE49-F238E27FC236}">
                <a16:creationId xmlns:a16="http://schemas.microsoft.com/office/drawing/2014/main" id="{AE6D8ED5-05A3-B1A6-B609-48E52CBFF777}"/>
              </a:ext>
            </a:extLst>
          </p:cNvPr>
          <p:cNvSpPr txBox="1"/>
          <p:nvPr/>
        </p:nvSpPr>
        <p:spPr>
          <a:xfrm>
            <a:off x="234149" y="887254"/>
            <a:ext cx="2268570"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立ち木を使った懸垂下降</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5" name="テキスト ボックス 14">
            <a:extLst>
              <a:ext uri="{FF2B5EF4-FFF2-40B4-BE49-F238E27FC236}">
                <a16:creationId xmlns:a16="http://schemas.microsoft.com/office/drawing/2014/main" id="{E258570A-FAA2-E6F3-3910-CDA46C717242}"/>
              </a:ext>
            </a:extLst>
          </p:cNvPr>
          <p:cNvSpPr txBox="1"/>
          <p:nvPr/>
        </p:nvSpPr>
        <p:spPr>
          <a:xfrm>
            <a:off x="234149" y="1290859"/>
            <a:ext cx="5027278" cy="3877985"/>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まず最初にセルフビレイをとる。 </a:t>
            </a:r>
            <a:r>
              <a:rPr lang="en-US" altLang="ja-JP" sz="1200" dirty="0">
                <a:latin typeface="Meiryo UI" panose="020B0604030504040204" pitchFamily="50" charset="-128"/>
                <a:ea typeface="Meiryo UI" panose="020B0604030504040204" pitchFamily="50" charset="-128"/>
              </a:rPr>
              <a:t>(01:45)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ロープを連結する際は、お互いのロープ末端から</a:t>
            </a:r>
            <a:r>
              <a:rPr kumimoji="1" lang="en-US" altLang="ja-JP" sz="1200" dirty="0">
                <a:latin typeface="Meiryo UI" panose="020B0604030504040204" pitchFamily="50" charset="-128"/>
                <a:ea typeface="Meiryo UI" panose="020B0604030504040204" pitchFamily="50" charset="-128"/>
              </a:rPr>
              <a:t>1m</a:t>
            </a:r>
            <a:r>
              <a:rPr kumimoji="1" lang="ja-JP" altLang="en-US" sz="1200" dirty="0">
                <a:latin typeface="Meiryo UI" panose="020B0604030504040204" pitchFamily="50" charset="-128"/>
                <a:ea typeface="Meiryo UI" panose="020B0604030504040204" pitchFamily="50" charset="-128"/>
              </a:rPr>
              <a:t>あたりのところで、</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オーバーハンドノットで結ぶ。末端処理のためにオーバーハンドの後にもう一度オーバーハンドノットをする。 </a:t>
            </a:r>
            <a:r>
              <a:rPr kumimoji="1" lang="en-US" altLang="ja-JP" sz="1200" dirty="0">
                <a:latin typeface="Meiryo UI" panose="020B0604030504040204" pitchFamily="50" charset="-128"/>
                <a:ea typeface="Meiryo UI" panose="020B0604030504040204" pitchFamily="50" charset="-128"/>
              </a:rPr>
              <a:t>(05:25)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すっぽ抜け防止を作る。ロープ末端から</a:t>
            </a:r>
            <a:r>
              <a:rPr lang="en-US" altLang="ja-JP" sz="1200" dirty="0">
                <a:latin typeface="Meiryo UI" panose="020B0604030504040204" pitchFamily="50" charset="-128"/>
                <a:ea typeface="Meiryo UI" panose="020B0604030504040204" pitchFamily="50" charset="-128"/>
              </a:rPr>
              <a:t>1m</a:t>
            </a:r>
            <a:r>
              <a:rPr lang="ja-JP" altLang="en-US" sz="1200" dirty="0">
                <a:latin typeface="Meiryo UI" panose="020B0604030504040204" pitchFamily="50" charset="-128"/>
                <a:ea typeface="Meiryo UI" panose="020B0604030504040204" pitchFamily="50" charset="-128"/>
              </a:rPr>
              <a:t>あたりのところで、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オーバーハンドノットで結び目を作る。 </a:t>
            </a:r>
            <a:r>
              <a:rPr lang="en-US" altLang="ja-JP" sz="1200" dirty="0">
                <a:latin typeface="Meiryo UI" panose="020B0604030504040204" pitchFamily="50" charset="-128"/>
                <a:ea typeface="Meiryo UI" panose="020B0604030504040204" pitchFamily="50" charset="-128"/>
              </a:rPr>
              <a:t>(02:45)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ロープの末端側から半分くらい、肩の上で左右に振り分ける。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もう半分は、手の上でコイルにする。コイルにした方からロープを下ろし、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残り半分を下ろす時は末端部部分を持っておく。最後に末端を落とす。 </a:t>
            </a:r>
            <a:r>
              <a:rPr lang="en-US" altLang="ja-JP" sz="1200" dirty="0">
                <a:latin typeface="Meiryo UI" panose="020B0604030504040204" pitchFamily="50" charset="-128"/>
                <a:ea typeface="Meiryo UI" panose="020B0604030504040204" pitchFamily="50" charset="-128"/>
              </a:rPr>
              <a:t>(03:07)</a:t>
            </a:r>
          </a:p>
          <a:p>
            <a:pPr algn="l"/>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フリクションノット用のシュリンゲをビレイループにつけた環付きカラビナに通し、シュリンゲをロープにマッシャーで接続する。確保器をセットし、セルフビレイを解除し、懸垂下降を開始</a:t>
            </a:r>
            <a:r>
              <a:rPr lang="en-US" altLang="ja-JP" sz="1200" dirty="0">
                <a:latin typeface="Meiryo UI" panose="020B0604030504040204" pitchFamily="50" charset="-128"/>
                <a:ea typeface="Meiryo UI" panose="020B0604030504040204" pitchFamily="50" charset="-128"/>
              </a:rPr>
              <a:t>(06:45)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65BA96E-848D-21D7-AFB2-7ABF3F733882}"/>
              </a:ext>
            </a:extLst>
          </p:cNvPr>
          <p:cNvPicPr>
            <a:picLocks noChangeAspect="1"/>
          </p:cNvPicPr>
          <p:nvPr/>
        </p:nvPicPr>
        <p:blipFill rotWithShape="1">
          <a:blip r:embed="rId7"/>
          <a:srcRect t="8925"/>
          <a:stretch/>
        </p:blipFill>
        <p:spPr>
          <a:xfrm>
            <a:off x="634003" y="5005137"/>
            <a:ext cx="3891607" cy="1734785"/>
          </a:xfrm>
          <a:prstGeom prst="rect">
            <a:avLst/>
          </a:prstGeom>
        </p:spPr>
      </p:pic>
      <p:sp>
        <p:nvSpPr>
          <p:cNvPr id="21" name="スライド番号プレースホルダー 20">
            <a:extLst>
              <a:ext uri="{FF2B5EF4-FFF2-40B4-BE49-F238E27FC236}">
                <a16:creationId xmlns:a16="http://schemas.microsoft.com/office/drawing/2014/main" id="{E4B3B9C2-8257-E98C-A87D-51E780E42696}"/>
              </a:ext>
            </a:extLst>
          </p:cNvPr>
          <p:cNvSpPr>
            <a:spLocks noGrp="1"/>
          </p:cNvSpPr>
          <p:nvPr>
            <p:ph type="sldNum" sz="quarter" idx="12"/>
          </p:nvPr>
        </p:nvSpPr>
        <p:spPr/>
        <p:txBody>
          <a:bodyPr/>
          <a:lstStyle/>
          <a:p>
            <a:fld id="{6C61A20C-D4B2-4219-B1DA-330CF621561B}" type="slidenum">
              <a:rPr lang="en-US" altLang="ja-JP" smtClean="0"/>
              <a:pPr/>
              <a:t>18</a:t>
            </a:fld>
            <a:endParaRPr lang="en-US" altLang="ja-JP" dirty="0"/>
          </a:p>
        </p:txBody>
      </p:sp>
    </p:spTree>
    <p:extLst>
      <p:ext uri="{BB962C8B-B14F-4D97-AF65-F5344CB8AC3E}">
        <p14:creationId xmlns:p14="http://schemas.microsoft.com/office/powerpoint/2010/main" val="403498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88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620957"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懸垂下降</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3" name="テキスト ボックス 2">
            <a:extLst>
              <a:ext uri="{FF2B5EF4-FFF2-40B4-BE49-F238E27FC236}">
                <a16:creationId xmlns:a16="http://schemas.microsoft.com/office/drawing/2014/main" id="{DDD73AC4-C304-9CA5-FE4D-B4576CD40E30}"/>
              </a:ext>
            </a:extLst>
          </p:cNvPr>
          <p:cNvSpPr txBox="1"/>
          <p:nvPr/>
        </p:nvSpPr>
        <p:spPr>
          <a:xfrm>
            <a:off x="3740024" y="1575019"/>
            <a:ext cx="1232152" cy="1615827"/>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懸垂下降支点の</a:t>
            </a:r>
          </a:p>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50A97045-3129-4ECC-D980-D5B4F18AF269}"/>
              </a:ext>
            </a:extLst>
          </p:cNvPr>
          <p:cNvSpPr txBox="1"/>
          <p:nvPr/>
        </p:nvSpPr>
        <p:spPr>
          <a:xfrm>
            <a:off x="237945" y="925503"/>
            <a:ext cx="2743059"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懸垂下降支点に関する注意点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6626" name="Picture 2">
            <a:extLst>
              <a:ext uri="{FF2B5EF4-FFF2-40B4-BE49-F238E27FC236}">
                <a16:creationId xmlns:a16="http://schemas.microsoft.com/office/drawing/2014/main" id="{D9566A7F-EB64-2908-80AF-134DA27E1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312" y="2058289"/>
            <a:ext cx="1079576" cy="107957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9A7461E-1A35-347C-DE36-851B7330B92D}"/>
              </a:ext>
            </a:extLst>
          </p:cNvPr>
          <p:cNvSpPr txBox="1"/>
          <p:nvPr/>
        </p:nvSpPr>
        <p:spPr>
          <a:xfrm>
            <a:off x="234149" y="1528853"/>
            <a:ext cx="3384327" cy="1661993"/>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流動分散か固定分散になっていることを確認する。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アメリカンデストライアングルになっていないことを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確認する。 </a:t>
            </a:r>
            <a:r>
              <a:rPr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残置捨て縄にロープを通した懸垂下降はしない。</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(03:00)</a:t>
            </a:r>
          </a:p>
        </p:txBody>
      </p:sp>
      <p:graphicFrame>
        <p:nvGraphicFramePr>
          <p:cNvPr id="21" name="表 20">
            <a:extLst>
              <a:ext uri="{FF2B5EF4-FFF2-40B4-BE49-F238E27FC236}">
                <a16:creationId xmlns:a16="http://schemas.microsoft.com/office/drawing/2014/main" id="{D8A66E5B-E59A-40DF-1623-C63223A1990C}"/>
              </a:ext>
            </a:extLst>
          </p:cNvPr>
          <p:cNvGraphicFramePr>
            <a:graphicFrameLocks noGrp="1"/>
          </p:cNvGraphicFramePr>
          <p:nvPr>
            <p:extLst>
              <p:ext uri="{D42A27DB-BD31-4B8C-83A1-F6EECF244321}">
                <p14:modId xmlns:p14="http://schemas.microsoft.com/office/powerpoint/2010/main" val="1464461783"/>
              </p:ext>
            </p:extLst>
          </p:nvPr>
        </p:nvGraphicFramePr>
        <p:xfrm>
          <a:off x="227938" y="3639066"/>
          <a:ext cx="4919501" cy="2366565"/>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セッティングし、ロープを落とす。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ロープダウン</a:t>
                      </a:r>
                      <a:br>
                        <a:rPr lang="en-US" altLang="ja-JP"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（着地点にむかって言う）</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下降器</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バックアップのセッティングをパートナーと確認</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行きます</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r h="418709">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着地点に到着し、セルフビレーをとり下降器、バックアップを解除した</a:t>
                      </a: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到着</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4876564"/>
                  </a:ext>
                </a:extLst>
              </a:tr>
            </a:tbl>
          </a:graphicData>
        </a:graphic>
      </p:graphicFrame>
      <p:sp>
        <p:nvSpPr>
          <p:cNvPr id="22" name="テキスト ボックス 21">
            <a:extLst>
              <a:ext uri="{FF2B5EF4-FFF2-40B4-BE49-F238E27FC236}">
                <a16:creationId xmlns:a16="http://schemas.microsoft.com/office/drawing/2014/main" id="{F4F4C373-D5E8-B2E1-F697-4E487C1C02C2}"/>
              </a:ext>
            </a:extLst>
          </p:cNvPr>
          <p:cNvSpPr txBox="1"/>
          <p:nvPr/>
        </p:nvSpPr>
        <p:spPr>
          <a:xfrm>
            <a:off x="180406" y="3255347"/>
            <a:ext cx="4372932"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◆懸垂下降での</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sp>
        <p:nvSpPr>
          <p:cNvPr id="23" name="スライド番号プレースホルダー 22">
            <a:extLst>
              <a:ext uri="{FF2B5EF4-FFF2-40B4-BE49-F238E27FC236}">
                <a16:creationId xmlns:a16="http://schemas.microsoft.com/office/drawing/2014/main" id="{8CF77873-DD52-C8AE-C661-E9987C7D76F9}"/>
              </a:ext>
            </a:extLst>
          </p:cNvPr>
          <p:cNvSpPr>
            <a:spLocks noGrp="1"/>
          </p:cNvSpPr>
          <p:nvPr>
            <p:ph type="sldNum" sz="quarter" idx="12"/>
          </p:nvPr>
        </p:nvSpPr>
        <p:spPr/>
        <p:txBody>
          <a:bodyPr/>
          <a:lstStyle/>
          <a:p>
            <a:fld id="{6C61A20C-D4B2-4219-B1DA-330CF621561B}" type="slidenum">
              <a:rPr lang="en-US" altLang="ja-JP" smtClean="0"/>
              <a:pPr/>
              <a:t>19</a:t>
            </a:fld>
            <a:endParaRPr lang="en-US" altLang="ja-JP" dirty="0"/>
          </a:p>
        </p:txBody>
      </p:sp>
    </p:spTree>
    <p:extLst>
      <p:ext uri="{BB962C8B-B14F-4D97-AF65-F5344CB8AC3E}">
        <p14:creationId xmlns:p14="http://schemas.microsoft.com/office/powerpoint/2010/main" val="70562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916448"/>
            <a:ext cx="971741"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シュリンゲ</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4" name="図 3">
            <a:extLst>
              <a:ext uri="{FF2B5EF4-FFF2-40B4-BE49-F238E27FC236}">
                <a16:creationId xmlns:a16="http://schemas.microsoft.com/office/drawing/2014/main" id="{4F603C22-2D31-DA38-3F16-52DB63A9A1DB}"/>
              </a:ext>
            </a:extLst>
          </p:cNvPr>
          <p:cNvPicPr>
            <a:picLocks noChangeAspect="1"/>
          </p:cNvPicPr>
          <p:nvPr/>
        </p:nvPicPr>
        <p:blipFill rotWithShape="1">
          <a:blip r:embed="rId4"/>
          <a:srcRect t="53466" r="28698"/>
          <a:stretch/>
        </p:blipFill>
        <p:spPr>
          <a:xfrm>
            <a:off x="210631" y="4454674"/>
            <a:ext cx="3406183" cy="1793970"/>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3789972" y="4472128"/>
            <a:ext cx="1162749" cy="156966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結び目が強度低下していることが分かる動画（結び目で切れる）</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9218" name="Picture 2">
            <a:extLst>
              <a:ext uri="{FF2B5EF4-FFF2-40B4-BE49-F238E27FC236}">
                <a16:creationId xmlns:a16="http://schemas.microsoft.com/office/drawing/2014/main" id="{30B7A0D6-32A6-37D4-42A4-9DCE52C57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125" y="4971353"/>
            <a:ext cx="938551" cy="938551"/>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FC103E6C-E576-4480-FD71-2E5746BAB626}"/>
              </a:ext>
            </a:extLst>
          </p:cNvPr>
          <p:cNvPicPr>
            <a:picLocks noChangeAspect="1"/>
          </p:cNvPicPr>
          <p:nvPr/>
        </p:nvPicPr>
        <p:blipFill rotWithShape="1">
          <a:blip r:embed="rId6"/>
          <a:srcRect t="62998" r="11356"/>
          <a:stretch/>
        </p:blipFill>
        <p:spPr>
          <a:xfrm>
            <a:off x="261370" y="6248644"/>
            <a:ext cx="2732127" cy="633597"/>
          </a:xfrm>
          <a:prstGeom prst="rect">
            <a:avLst/>
          </a:prstGeom>
        </p:spPr>
      </p:pic>
      <p:graphicFrame>
        <p:nvGraphicFramePr>
          <p:cNvPr id="2" name="表 14">
            <a:extLst>
              <a:ext uri="{FF2B5EF4-FFF2-40B4-BE49-F238E27FC236}">
                <a16:creationId xmlns:a16="http://schemas.microsoft.com/office/drawing/2014/main" id="{BF0C9899-BDFE-B39F-11E3-C3963CF9A471}"/>
              </a:ext>
            </a:extLst>
          </p:cNvPr>
          <p:cNvGraphicFramePr>
            <a:graphicFrameLocks noGrp="1"/>
          </p:cNvGraphicFramePr>
          <p:nvPr>
            <p:extLst>
              <p:ext uri="{D42A27DB-BD31-4B8C-83A1-F6EECF244321}">
                <p14:modId xmlns:p14="http://schemas.microsoft.com/office/powerpoint/2010/main" val="2118245451"/>
              </p:ext>
            </p:extLst>
          </p:nvPr>
        </p:nvGraphicFramePr>
        <p:xfrm>
          <a:off x="295804" y="1534639"/>
          <a:ext cx="4737630" cy="79756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テープスリング</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テーブ状で、切り売りされている。</a:t>
                      </a:r>
                      <a:endParaRPr kumimoji="1" lang="en-US" altLang="ja-JP" sz="1100" b="0" dirty="0">
                        <a:solidFill>
                          <a:schemeClr val="tx1"/>
                        </a:solidFill>
                        <a:latin typeface="Meiryo UI" panose="020B0604030504040204" pitchFamily="50" charset="-128"/>
                        <a:ea typeface="Meiryo UI" panose="020B0604030504040204" pitchFamily="50" charset="-128"/>
                      </a:endParaRPr>
                    </a:p>
                    <a:p>
                      <a:r>
                        <a:rPr kumimoji="1" lang="ja-JP" altLang="en-US" sz="1100" b="0" dirty="0">
                          <a:solidFill>
                            <a:schemeClr val="tx1"/>
                          </a:solidFill>
                          <a:latin typeface="Meiryo UI" panose="020B0604030504040204" pitchFamily="50" charset="-128"/>
                          <a:ea typeface="Meiryo UI" panose="020B0604030504040204" pitchFamily="50" charset="-128"/>
                        </a:rPr>
                        <a:t>木や岩等にもとの長さのまま巻き付けることができる。</a:t>
                      </a: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ソウンスリング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予め輪になっているもの</a:t>
                      </a:r>
                    </a:p>
                  </a:txBody>
                  <a:tcPr/>
                </a:tc>
                <a:extLst>
                  <a:ext uri="{0D108BD9-81ED-4DB2-BD59-A6C34878D82A}">
                    <a16:rowId xmlns:a16="http://schemas.microsoft.com/office/drawing/2014/main" val="1289254957"/>
                  </a:ext>
                </a:extLst>
              </a:tr>
            </a:tbl>
          </a:graphicData>
        </a:graphic>
      </p:graphicFrame>
      <p:graphicFrame>
        <p:nvGraphicFramePr>
          <p:cNvPr id="3" name="表 14">
            <a:extLst>
              <a:ext uri="{FF2B5EF4-FFF2-40B4-BE49-F238E27FC236}">
                <a16:creationId xmlns:a16="http://schemas.microsoft.com/office/drawing/2014/main" id="{735A54B1-E684-D428-B7B8-7D8D3FD9AD90}"/>
              </a:ext>
            </a:extLst>
          </p:cNvPr>
          <p:cNvGraphicFramePr>
            <a:graphicFrameLocks noGrp="1"/>
          </p:cNvGraphicFramePr>
          <p:nvPr>
            <p:extLst>
              <p:ext uri="{D42A27DB-BD31-4B8C-83A1-F6EECF244321}">
                <p14:modId xmlns:p14="http://schemas.microsoft.com/office/powerpoint/2010/main" val="2242697995"/>
              </p:ext>
            </p:extLst>
          </p:nvPr>
        </p:nvGraphicFramePr>
        <p:xfrm>
          <a:off x="264441" y="2646799"/>
          <a:ext cx="4737630" cy="74168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ダイニーマ</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細い、高価、融点が</a:t>
                      </a:r>
                      <a:r>
                        <a:rPr kumimoji="1" lang="en-US" altLang="ja-JP" sz="1100" b="0" dirty="0">
                          <a:solidFill>
                            <a:schemeClr val="tx1"/>
                          </a:solidFill>
                          <a:latin typeface="Meiryo UI" panose="020B0604030504040204" pitchFamily="50" charset="-128"/>
                          <a:ea typeface="Meiryo UI" panose="020B0604030504040204" pitchFamily="50" charset="-128"/>
                        </a:rPr>
                        <a:t>145</a:t>
                      </a:r>
                      <a:r>
                        <a:rPr kumimoji="1" lang="ja-JP" altLang="en-US" sz="1100" b="0" dirty="0">
                          <a:solidFill>
                            <a:schemeClr val="tx1"/>
                          </a:solidFill>
                          <a:latin typeface="Meiryo UI" panose="020B0604030504040204" pitchFamily="50" charset="-128"/>
                          <a:ea typeface="Meiryo UI" panose="020B0604030504040204" pitchFamily="50" charset="-128"/>
                        </a:rPr>
                        <a:t>℃と低い、軽い、コンパクト</a:t>
                      </a:r>
                    </a:p>
                  </a:txBody>
                  <a:tcPr/>
                </a:tc>
                <a:extLst>
                  <a:ext uri="{0D108BD9-81ED-4DB2-BD59-A6C34878D82A}">
                    <a16:rowId xmlns:a16="http://schemas.microsoft.com/office/drawing/2014/main" val="2931052831"/>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ナイロン</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幅広、安価、濡れると強度</a:t>
                      </a:r>
                      <a:r>
                        <a:rPr kumimoji="1" lang="en-US" altLang="ja-JP" sz="1100" dirty="0">
                          <a:solidFill>
                            <a:schemeClr val="tx1"/>
                          </a:solidFill>
                          <a:latin typeface="Meiryo UI" panose="020B0604030504040204" pitchFamily="50" charset="-128"/>
                          <a:ea typeface="Meiryo UI" panose="020B0604030504040204" pitchFamily="50" charset="-128"/>
                        </a:rPr>
                        <a:t>25%down</a:t>
                      </a:r>
                      <a:r>
                        <a:rPr kumimoji="1" lang="ja-JP" altLang="en-US" sz="1100" dirty="0">
                          <a:solidFill>
                            <a:schemeClr val="tx1"/>
                          </a:solidFill>
                          <a:latin typeface="Meiryo UI" panose="020B0604030504040204" pitchFamily="50" charset="-128"/>
                          <a:ea typeface="Meiryo UI" panose="020B0604030504040204" pitchFamily="50" charset="-128"/>
                        </a:rPr>
                        <a:t>、重い、かさばる</a:t>
                      </a:r>
                    </a:p>
                  </a:txBody>
                  <a:tcPr/>
                </a:tc>
                <a:extLst>
                  <a:ext uri="{0D108BD9-81ED-4DB2-BD59-A6C34878D82A}">
                    <a16:rowId xmlns:a16="http://schemas.microsoft.com/office/drawing/2014/main" val="1289254957"/>
                  </a:ext>
                </a:extLst>
              </a:tr>
            </a:tbl>
          </a:graphicData>
        </a:graphic>
      </p:graphicFrame>
      <p:sp>
        <p:nvSpPr>
          <p:cNvPr id="5" name="テキスト ボックス 4">
            <a:extLst>
              <a:ext uri="{FF2B5EF4-FFF2-40B4-BE49-F238E27FC236}">
                <a16:creationId xmlns:a16="http://schemas.microsoft.com/office/drawing/2014/main" id="{DBF66652-B937-A2B5-8505-5C20C693A305}"/>
              </a:ext>
            </a:extLst>
          </p:cNvPr>
          <p:cNvSpPr txBox="1"/>
          <p:nvPr/>
        </p:nvSpPr>
        <p:spPr>
          <a:xfrm>
            <a:off x="167503" y="1222458"/>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sp>
        <p:nvSpPr>
          <p:cNvPr id="6" name="テキスト ボックス 5">
            <a:extLst>
              <a:ext uri="{FF2B5EF4-FFF2-40B4-BE49-F238E27FC236}">
                <a16:creationId xmlns:a16="http://schemas.microsoft.com/office/drawing/2014/main" id="{6C990B41-91DD-D751-6DAA-86DC42A65796}"/>
              </a:ext>
            </a:extLst>
          </p:cNvPr>
          <p:cNvSpPr txBox="1"/>
          <p:nvPr/>
        </p:nvSpPr>
        <p:spPr>
          <a:xfrm>
            <a:off x="142853" y="2288671"/>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◆素材</a:t>
            </a:r>
          </a:p>
        </p:txBody>
      </p:sp>
      <p:sp>
        <p:nvSpPr>
          <p:cNvPr id="12" name="テキスト ボックス 11">
            <a:extLst>
              <a:ext uri="{FF2B5EF4-FFF2-40B4-BE49-F238E27FC236}">
                <a16:creationId xmlns:a16="http://schemas.microsoft.com/office/drawing/2014/main" id="{4557434A-63A6-86EC-8BD9-C0C8E307BAE1}"/>
              </a:ext>
            </a:extLst>
          </p:cNvPr>
          <p:cNvSpPr txBox="1"/>
          <p:nvPr/>
        </p:nvSpPr>
        <p:spPr>
          <a:xfrm>
            <a:off x="142852" y="3369599"/>
            <a:ext cx="5003129" cy="1061829"/>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◆破断強度</a:t>
            </a:r>
            <a:endParaRPr kumimoji="1" lang="en-US" altLang="ja-JP"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　</a:t>
            </a:r>
            <a:r>
              <a:rPr lang="en-US" altLang="ja-JP" sz="1200" b="0" i="0" u="none" strike="noStrike" baseline="0" dirty="0">
                <a:latin typeface="Meiryo UI" panose="020B0604030504040204" pitchFamily="50" charset="-128"/>
                <a:ea typeface="Meiryo UI" panose="020B0604030504040204" pitchFamily="50" charset="-128"/>
              </a:rPr>
              <a:t>20kN</a:t>
            </a:r>
            <a:r>
              <a:rPr lang="ja-JP" altLang="en-US" sz="1200" b="0" i="0" u="none" strike="noStrike" baseline="0" dirty="0">
                <a:latin typeface="Meiryo UI" panose="020B0604030504040204" pitchFamily="50" charset="-128"/>
                <a:ea typeface="Meiryo UI" panose="020B0604030504040204" pitchFamily="50" charset="-128"/>
              </a:rPr>
              <a:t>～</a:t>
            </a:r>
            <a:r>
              <a:rPr lang="en-US" altLang="ja-JP" sz="1200" b="0" i="0" u="none" strike="noStrike" baseline="0" dirty="0">
                <a:latin typeface="Meiryo UI" panose="020B0604030504040204" pitchFamily="50" charset="-128"/>
                <a:ea typeface="Meiryo UI" panose="020B0604030504040204" pitchFamily="50" charset="-128"/>
              </a:rPr>
              <a:t>25kN</a:t>
            </a:r>
            <a:r>
              <a:rPr lang="ja-JP" altLang="en-US" sz="1200" b="0" i="0" u="none" strike="noStrike" baseline="0" dirty="0">
                <a:latin typeface="Meiryo UI" panose="020B0604030504040204" pitchFamily="50" charset="-128"/>
                <a:ea typeface="Meiryo UI" panose="020B0604030504040204" pitchFamily="50" charset="-128"/>
              </a:rPr>
              <a:t>程度に設計されている（人の体が耐えられるのは</a:t>
            </a:r>
            <a:r>
              <a:rPr lang="en-US" altLang="ja-JP" sz="1200" b="0" i="0" u="none" strike="noStrike" baseline="0" dirty="0">
                <a:latin typeface="Meiryo UI" panose="020B0604030504040204" pitchFamily="50" charset="-128"/>
                <a:ea typeface="Meiryo UI" panose="020B0604030504040204" pitchFamily="50" charset="-128"/>
              </a:rPr>
              <a:t>12kN</a:t>
            </a:r>
            <a:r>
              <a:rPr lang="ja-JP" altLang="en-US" sz="1200" b="0" i="0" u="none" strike="noStrike" baseline="0" dirty="0">
                <a:latin typeface="Meiryo UI" panose="020B0604030504040204" pitchFamily="50" charset="-128"/>
                <a:ea typeface="Meiryo UI" panose="020B0604030504040204" pitchFamily="50" charset="-128"/>
              </a:rPr>
              <a:t>まで。　  </a:t>
            </a:r>
            <a:endParaRPr lang="en-US" altLang="ja-JP" sz="1200" b="0" i="0" u="none" strike="noStrike" baseline="0"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支点には倍の</a:t>
            </a:r>
            <a:r>
              <a:rPr lang="en-US" altLang="ja-JP" sz="1200" b="0" i="0" u="none" strike="noStrike" baseline="0" dirty="0">
                <a:latin typeface="Meiryo UI" panose="020B0604030504040204" pitchFamily="50" charset="-128"/>
                <a:ea typeface="Meiryo UI" panose="020B0604030504040204" pitchFamily="50" charset="-128"/>
              </a:rPr>
              <a:t>24kN</a:t>
            </a:r>
            <a:r>
              <a:rPr lang="ja-JP" altLang="en-US" sz="1200" b="0" i="0" u="none" strike="noStrike" baseline="0" dirty="0">
                <a:latin typeface="Meiryo UI" panose="020B0604030504040204" pitchFamily="50" charset="-128"/>
                <a:ea typeface="Meiryo UI" panose="020B0604030504040204" pitchFamily="50" charset="-128"/>
              </a:rPr>
              <a:t>（状況による）の力がかかる。それ以上強度を上げても意味がないため上記の値で設計されている）。</a:t>
            </a:r>
            <a:endParaRPr lang="en-US" altLang="ja-JP" sz="1200" b="0" i="0" u="none" strike="noStrike" baseline="0"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　結び目や、セットの仕方で強度は低下する。</a:t>
            </a:r>
            <a:endParaRPr kumimoji="1" lang="ja-JP" altLang="en-US" sz="1200" dirty="0">
              <a:latin typeface="Meiryo UI" panose="020B0604030504040204" pitchFamily="50" charset="-128"/>
              <a:ea typeface="Meiryo UI" panose="020B0604030504040204" pitchFamily="50" charset="-128"/>
            </a:endParaRPr>
          </a:p>
        </p:txBody>
      </p:sp>
      <p:sp>
        <p:nvSpPr>
          <p:cNvPr id="13" name="スライド番号プレースホルダー 12">
            <a:extLst>
              <a:ext uri="{FF2B5EF4-FFF2-40B4-BE49-F238E27FC236}">
                <a16:creationId xmlns:a16="http://schemas.microsoft.com/office/drawing/2014/main" id="{521B5C0C-AAE4-0054-1A4B-796F89222686}"/>
              </a:ext>
            </a:extLst>
          </p:cNvPr>
          <p:cNvSpPr>
            <a:spLocks noGrp="1"/>
          </p:cNvSpPr>
          <p:nvPr>
            <p:ph type="sldNum" sz="quarter" idx="12"/>
          </p:nvPr>
        </p:nvSpPr>
        <p:spPr/>
        <p:txBody>
          <a:bodyPr/>
          <a:lstStyle/>
          <a:p>
            <a:fld id="{6C61A20C-D4B2-4219-B1DA-330CF621561B}" type="slidenum">
              <a:rPr lang="en-US" altLang="ja-JP" smtClean="0"/>
              <a:pPr/>
              <a:t>2</a:t>
            </a:fld>
            <a:endParaRPr lang="en-US" altLang="ja-JP" dirty="0"/>
          </a:p>
        </p:txBody>
      </p:sp>
    </p:spTree>
    <p:extLst>
      <p:ext uri="{BB962C8B-B14F-4D97-AF65-F5344CB8AC3E}">
        <p14:creationId xmlns:p14="http://schemas.microsoft.com/office/powerpoint/2010/main" val="3548720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06DA6AD-524C-3BBF-409E-3FDCCB742C15}"/>
              </a:ext>
            </a:extLst>
          </p:cNvPr>
          <p:cNvSpPr/>
          <p:nvPr/>
        </p:nvSpPr>
        <p:spPr bwMode="auto">
          <a:xfrm>
            <a:off x="264694" y="502919"/>
            <a:ext cx="4872789" cy="6343049"/>
          </a:xfrm>
          <a:prstGeom prst="roundRect">
            <a:avLst>
              <a:gd name="adj" fmla="val 387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D9FEF7D-C341-9C6D-6190-F12E3ABA8DC3}"/>
              </a:ext>
            </a:extLst>
          </p:cNvPr>
          <p:cNvSpPr txBox="1"/>
          <p:nvPr/>
        </p:nvSpPr>
        <p:spPr>
          <a:xfrm>
            <a:off x="1205583" y="369737"/>
            <a:ext cx="2918072" cy="338554"/>
          </a:xfrm>
          <a:prstGeom prst="rect">
            <a:avLst/>
          </a:prstGeom>
          <a:solidFill>
            <a:schemeClr val="bg1"/>
          </a:solidFill>
        </p:spPr>
        <p:txBody>
          <a:bodyPr wrap="square" rtlCol="0">
            <a:spAutoFit/>
          </a:bodyPr>
          <a:lstStyle/>
          <a:p>
            <a:pPr algn="ctr"/>
            <a:r>
              <a:rPr kumimoji="1" lang="en-US" altLang="ja-JP" sz="1600" dirty="0">
                <a:latin typeface="Meiryo UI" panose="020B0604030504040204" pitchFamily="50" charset="-128"/>
                <a:ea typeface="Meiryo UI" panose="020B0604030504040204" pitchFamily="50" charset="-128"/>
              </a:rPr>
              <a:t>MEMO</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707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916448"/>
            <a:ext cx="974947"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ヌンチャク</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26" name="図 25">
            <a:extLst>
              <a:ext uri="{FF2B5EF4-FFF2-40B4-BE49-F238E27FC236}">
                <a16:creationId xmlns:a16="http://schemas.microsoft.com/office/drawing/2014/main" id="{4C0630EC-C69E-16D7-CE8C-26D1C5CF16A8}"/>
              </a:ext>
            </a:extLst>
          </p:cNvPr>
          <p:cNvPicPr>
            <a:picLocks noChangeAspect="1"/>
          </p:cNvPicPr>
          <p:nvPr/>
        </p:nvPicPr>
        <p:blipFill rotWithShape="1">
          <a:blip r:embed="rId4"/>
          <a:srcRect t="60106"/>
          <a:stretch/>
        </p:blipFill>
        <p:spPr>
          <a:xfrm>
            <a:off x="264441" y="2980478"/>
            <a:ext cx="4776957" cy="1206255"/>
          </a:xfrm>
          <a:prstGeom prst="rect">
            <a:avLst/>
          </a:prstGeom>
        </p:spPr>
      </p:pic>
      <p:sp>
        <p:nvSpPr>
          <p:cNvPr id="27" name="テキスト ボックス 26">
            <a:extLst>
              <a:ext uri="{FF2B5EF4-FFF2-40B4-BE49-F238E27FC236}">
                <a16:creationId xmlns:a16="http://schemas.microsoft.com/office/drawing/2014/main" id="{8EDC614E-7C3D-4C33-28C2-75803E2C69DE}"/>
              </a:ext>
            </a:extLst>
          </p:cNvPr>
          <p:cNvSpPr txBox="1"/>
          <p:nvPr/>
        </p:nvSpPr>
        <p:spPr>
          <a:xfrm>
            <a:off x="264441" y="4242006"/>
            <a:ext cx="2907078"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確保器</a:t>
            </a:r>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ルベルソ、</a:t>
            </a:r>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ATC Guide)</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aphicFrame>
        <p:nvGraphicFramePr>
          <p:cNvPr id="2" name="表 14">
            <a:extLst>
              <a:ext uri="{FF2B5EF4-FFF2-40B4-BE49-F238E27FC236}">
                <a16:creationId xmlns:a16="http://schemas.microsoft.com/office/drawing/2014/main" id="{D149EDAA-F2FE-BE25-4EC1-3DB054AD17B9}"/>
              </a:ext>
            </a:extLst>
          </p:cNvPr>
          <p:cNvGraphicFramePr>
            <a:graphicFrameLocks noGrp="1"/>
          </p:cNvGraphicFramePr>
          <p:nvPr>
            <p:extLst>
              <p:ext uri="{D42A27DB-BD31-4B8C-83A1-F6EECF244321}">
                <p14:modId xmlns:p14="http://schemas.microsoft.com/office/powerpoint/2010/main" val="665906496"/>
              </p:ext>
            </p:extLst>
          </p:nvPr>
        </p:nvGraphicFramePr>
        <p:xfrm>
          <a:off x="264441" y="1538745"/>
          <a:ext cx="4737630" cy="118872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クイックドロー</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短い（長さが決まっている）</a:t>
                      </a:r>
                    </a:p>
                    <a:p>
                      <a:r>
                        <a:rPr kumimoji="1" lang="ja-JP" altLang="en-US" sz="1100" b="0" dirty="0">
                          <a:solidFill>
                            <a:schemeClr val="tx1"/>
                          </a:solidFill>
                          <a:latin typeface="Meiryo UI" panose="020B0604030504040204" pitchFamily="50" charset="-128"/>
                          <a:ea typeface="Meiryo UI" panose="020B0604030504040204" pitchFamily="50" charset="-128"/>
                        </a:rPr>
                        <a:t>フリークライミングに向いている</a:t>
                      </a:r>
                    </a:p>
                    <a:p>
                      <a:r>
                        <a:rPr kumimoji="1" lang="ja-JP" altLang="en-US" sz="1100" b="0" dirty="0">
                          <a:solidFill>
                            <a:schemeClr val="tx1"/>
                          </a:solidFill>
                          <a:latin typeface="Meiryo UI" panose="020B0604030504040204" pitchFamily="50" charset="-128"/>
                          <a:ea typeface="Meiryo UI" panose="020B0604030504040204" pitchFamily="50" charset="-128"/>
                        </a:rPr>
                        <a:t>ロープ側のカラビナが固定されていて、クリップしやすい</a:t>
                      </a: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アルパインヌンチャク</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自前のシュリンゲを使用するので</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長さを変えられる。</a:t>
                      </a:r>
                    </a:p>
                    <a:p>
                      <a:r>
                        <a:rPr kumimoji="1" lang="ja-JP" altLang="en-US" sz="1100" dirty="0">
                          <a:solidFill>
                            <a:schemeClr val="tx1"/>
                          </a:solidFill>
                          <a:latin typeface="Meiryo UI" panose="020B0604030504040204" pitchFamily="50" charset="-128"/>
                          <a:ea typeface="Meiryo UI" panose="020B0604030504040204" pitchFamily="50" charset="-128"/>
                        </a:rPr>
                        <a:t>ロープの流れが重要なアルパインクライミングに向いている。</a:t>
                      </a:r>
                    </a:p>
                  </a:txBody>
                  <a:tcPr/>
                </a:tc>
                <a:extLst>
                  <a:ext uri="{0D108BD9-81ED-4DB2-BD59-A6C34878D82A}">
                    <a16:rowId xmlns:a16="http://schemas.microsoft.com/office/drawing/2014/main" val="1289254957"/>
                  </a:ext>
                </a:extLst>
              </a:tr>
            </a:tbl>
          </a:graphicData>
        </a:graphic>
      </p:graphicFrame>
      <p:sp>
        <p:nvSpPr>
          <p:cNvPr id="3" name="テキスト ボックス 2">
            <a:extLst>
              <a:ext uri="{FF2B5EF4-FFF2-40B4-BE49-F238E27FC236}">
                <a16:creationId xmlns:a16="http://schemas.microsoft.com/office/drawing/2014/main" id="{67CEDE3A-398D-25FF-3A67-16473CE6B0C2}"/>
              </a:ext>
            </a:extLst>
          </p:cNvPr>
          <p:cNvSpPr txBox="1"/>
          <p:nvPr/>
        </p:nvSpPr>
        <p:spPr>
          <a:xfrm>
            <a:off x="167503" y="1222458"/>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graphicFrame>
        <p:nvGraphicFramePr>
          <p:cNvPr id="4" name="表 14">
            <a:extLst>
              <a:ext uri="{FF2B5EF4-FFF2-40B4-BE49-F238E27FC236}">
                <a16:creationId xmlns:a16="http://schemas.microsoft.com/office/drawing/2014/main" id="{D4DA7B56-8006-56C7-345F-AC724BE62E4F}"/>
              </a:ext>
            </a:extLst>
          </p:cNvPr>
          <p:cNvGraphicFramePr>
            <a:graphicFrameLocks noGrp="1"/>
          </p:cNvGraphicFramePr>
          <p:nvPr>
            <p:extLst>
              <p:ext uri="{D42A27DB-BD31-4B8C-83A1-F6EECF244321}">
                <p14:modId xmlns:p14="http://schemas.microsoft.com/office/powerpoint/2010/main" val="516265323"/>
              </p:ext>
            </p:extLst>
          </p:nvPr>
        </p:nvGraphicFramePr>
        <p:xfrm>
          <a:off x="5753870" y="4267179"/>
          <a:ext cx="4737630" cy="2620984"/>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1479291">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ルベルソ</a:t>
                      </a:r>
                      <a:endParaRPr kumimoji="1" lang="en-US" altLang="ja-JP" sz="1100" b="0" dirty="0">
                        <a:solidFill>
                          <a:schemeClr val="tx1"/>
                        </a:solidFill>
                        <a:latin typeface="Meiryo UI" panose="020B0604030504040204" pitchFamily="50" charset="-128"/>
                        <a:ea typeface="Meiryo UI" panose="020B0604030504040204" pitchFamily="50" charset="-128"/>
                      </a:endParaRPr>
                    </a:p>
                    <a:p>
                      <a:r>
                        <a:rPr kumimoji="1" lang="en-US" altLang="ja-JP" sz="1100" b="0" dirty="0">
                          <a:solidFill>
                            <a:schemeClr val="tx1"/>
                          </a:solidFill>
                          <a:latin typeface="Meiryo UI" panose="020B0604030504040204" pitchFamily="50" charset="-128"/>
                          <a:ea typeface="Meiryo UI" panose="020B0604030504040204" pitchFamily="50" charset="-128"/>
                        </a:rPr>
                        <a:t>ATC Guide</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マルチピッチライミングに適している</a:t>
                      </a:r>
                    </a:p>
                    <a:p>
                      <a:r>
                        <a:rPr kumimoji="1" lang="ja-JP" altLang="en-US" sz="1100" b="0" dirty="0">
                          <a:solidFill>
                            <a:schemeClr val="tx1"/>
                          </a:solidFill>
                          <a:latin typeface="Meiryo UI" panose="020B0604030504040204" pitchFamily="50" charset="-128"/>
                          <a:ea typeface="Meiryo UI" panose="020B0604030504040204" pitchFamily="50" charset="-128"/>
                        </a:rPr>
                        <a:t>後続</a:t>
                      </a:r>
                      <a:r>
                        <a:rPr kumimoji="1" lang="en-US" altLang="ja-JP" sz="1100" b="0" dirty="0">
                          <a:solidFill>
                            <a:schemeClr val="tx1"/>
                          </a:solidFill>
                          <a:latin typeface="Meiryo UI" panose="020B0604030504040204" pitchFamily="50" charset="-128"/>
                          <a:ea typeface="Meiryo UI" panose="020B0604030504040204" pitchFamily="50" charset="-128"/>
                        </a:rPr>
                        <a:t>2</a:t>
                      </a:r>
                      <a:r>
                        <a:rPr kumimoji="1" lang="ja-JP" altLang="en-US" sz="1100" b="0" dirty="0">
                          <a:solidFill>
                            <a:schemeClr val="tx1"/>
                          </a:solidFill>
                          <a:latin typeface="Meiryo UI" panose="020B0604030504040204" pitchFamily="50" charset="-128"/>
                          <a:ea typeface="Meiryo UI" panose="020B0604030504040204" pitchFamily="50" charset="-128"/>
                        </a:rPr>
                        <a:t>名を引き上げることが可能</a:t>
                      </a:r>
                    </a:p>
                    <a:p>
                      <a:r>
                        <a:rPr kumimoji="1" lang="ja-JP" altLang="en-US" sz="1100" b="0" dirty="0">
                          <a:solidFill>
                            <a:schemeClr val="tx1"/>
                          </a:solidFill>
                          <a:latin typeface="Meiryo UI" panose="020B0604030504040204" pitchFamily="50" charset="-128"/>
                          <a:ea typeface="Meiryo UI" panose="020B0604030504040204" pitchFamily="50" charset="-128"/>
                        </a:rPr>
                        <a:t>後続引き上げ時、ブレーキアシスト機能がある（万が一手が離れたとしてもロープが流れていかない）</a:t>
                      </a:r>
                      <a:endParaRPr kumimoji="1" lang="en-US" altLang="ja-JP"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1141693">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ベルソ、</a:t>
                      </a:r>
                      <a:r>
                        <a:rPr kumimoji="1" lang="en-US" altLang="ja-JP" sz="1100" dirty="0">
                          <a:solidFill>
                            <a:schemeClr val="tx1"/>
                          </a:solidFill>
                          <a:latin typeface="Meiryo UI" panose="020B0604030504040204" pitchFamily="50" charset="-128"/>
                          <a:ea typeface="Meiryo UI" panose="020B0604030504040204" pitchFamily="50" charset="-128"/>
                        </a:rPr>
                        <a:t>ATC</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ブレーキアシスト機能が無い</a:t>
                      </a:r>
                    </a:p>
                  </a:txBody>
                  <a:tcPr/>
                </a:tc>
                <a:extLst>
                  <a:ext uri="{0D108BD9-81ED-4DB2-BD59-A6C34878D82A}">
                    <a16:rowId xmlns:a16="http://schemas.microsoft.com/office/drawing/2014/main" val="1289254957"/>
                  </a:ext>
                </a:extLst>
              </a:tr>
            </a:tbl>
          </a:graphicData>
        </a:graphic>
      </p:graphicFrame>
      <p:sp>
        <p:nvSpPr>
          <p:cNvPr id="6" name="テキスト ボックス 5">
            <a:extLst>
              <a:ext uri="{FF2B5EF4-FFF2-40B4-BE49-F238E27FC236}">
                <a16:creationId xmlns:a16="http://schemas.microsoft.com/office/drawing/2014/main" id="{50F7C4A2-504A-89BF-F2BC-82B8785C7A5E}"/>
              </a:ext>
            </a:extLst>
          </p:cNvPr>
          <p:cNvSpPr txBox="1"/>
          <p:nvPr/>
        </p:nvSpPr>
        <p:spPr>
          <a:xfrm>
            <a:off x="152951" y="2751337"/>
            <a:ext cx="3453849"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■クイックドローの正しい使い方</a:t>
            </a:r>
          </a:p>
        </p:txBody>
      </p:sp>
      <p:pic>
        <p:nvPicPr>
          <p:cNvPr id="13" name="図 12">
            <a:extLst>
              <a:ext uri="{FF2B5EF4-FFF2-40B4-BE49-F238E27FC236}">
                <a16:creationId xmlns:a16="http://schemas.microsoft.com/office/drawing/2014/main" id="{DBED571D-3D0D-8357-3AE8-0E75836D903E}"/>
              </a:ext>
            </a:extLst>
          </p:cNvPr>
          <p:cNvPicPr>
            <a:picLocks noChangeAspect="1"/>
          </p:cNvPicPr>
          <p:nvPr/>
        </p:nvPicPr>
        <p:blipFill>
          <a:blip r:embed="rId5"/>
          <a:stretch>
            <a:fillRect/>
          </a:stretch>
        </p:blipFill>
        <p:spPr>
          <a:xfrm>
            <a:off x="5379321" y="4571366"/>
            <a:ext cx="1186581" cy="1987524"/>
          </a:xfrm>
          <a:prstGeom prst="rect">
            <a:avLst/>
          </a:prstGeom>
        </p:spPr>
      </p:pic>
      <p:pic>
        <p:nvPicPr>
          <p:cNvPr id="15" name="図 14">
            <a:extLst>
              <a:ext uri="{FF2B5EF4-FFF2-40B4-BE49-F238E27FC236}">
                <a16:creationId xmlns:a16="http://schemas.microsoft.com/office/drawing/2014/main" id="{3897E83D-3C10-1E63-077A-2241CB134FC3}"/>
              </a:ext>
            </a:extLst>
          </p:cNvPr>
          <p:cNvPicPr>
            <a:picLocks noChangeAspect="1"/>
          </p:cNvPicPr>
          <p:nvPr/>
        </p:nvPicPr>
        <p:blipFill>
          <a:blip r:embed="rId6"/>
          <a:stretch>
            <a:fillRect/>
          </a:stretch>
        </p:blipFill>
        <p:spPr>
          <a:xfrm rot="16200000">
            <a:off x="5771001" y="4750551"/>
            <a:ext cx="687576" cy="626458"/>
          </a:xfrm>
          <a:prstGeom prst="rect">
            <a:avLst/>
          </a:prstGeom>
        </p:spPr>
      </p:pic>
      <p:pic>
        <p:nvPicPr>
          <p:cNvPr id="17" name="図 16">
            <a:extLst>
              <a:ext uri="{FF2B5EF4-FFF2-40B4-BE49-F238E27FC236}">
                <a16:creationId xmlns:a16="http://schemas.microsoft.com/office/drawing/2014/main" id="{AA8C7B1E-B0E8-093F-4363-E0275AD07792}"/>
              </a:ext>
            </a:extLst>
          </p:cNvPr>
          <p:cNvPicPr>
            <a:picLocks noChangeAspect="1"/>
          </p:cNvPicPr>
          <p:nvPr/>
        </p:nvPicPr>
        <p:blipFill>
          <a:blip r:embed="rId7"/>
          <a:stretch>
            <a:fillRect/>
          </a:stretch>
        </p:blipFill>
        <p:spPr>
          <a:xfrm>
            <a:off x="5811899" y="6074960"/>
            <a:ext cx="536591" cy="653892"/>
          </a:xfrm>
          <a:prstGeom prst="rect">
            <a:avLst/>
          </a:prstGeom>
        </p:spPr>
      </p:pic>
      <p:pic>
        <p:nvPicPr>
          <p:cNvPr id="20" name="図 19">
            <a:extLst>
              <a:ext uri="{FF2B5EF4-FFF2-40B4-BE49-F238E27FC236}">
                <a16:creationId xmlns:a16="http://schemas.microsoft.com/office/drawing/2014/main" id="{6ED75A5A-6687-E3CD-DAE0-1760F6E92F46}"/>
              </a:ext>
            </a:extLst>
          </p:cNvPr>
          <p:cNvPicPr>
            <a:picLocks noChangeAspect="1"/>
          </p:cNvPicPr>
          <p:nvPr/>
        </p:nvPicPr>
        <p:blipFill>
          <a:blip r:embed="rId8"/>
          <a:stretch>
            <a:fillRect/>
          </a:stretch>
        </p:blipFill>
        <p:spPr>
          <a:xfrm>
            <a:off x="6533202" y="4719993"/>
            <a:ext cx="608899" cy="932142"/>
          </a:xfrm>
          <a:prstGeom prst="rect">
            <a:avLst/>
          </a:prstGeom>
        </p:spPr>
      </p:pic>
      <p:pic>
        <p:nvPicPr>
          <p:cNvPr id="23" name="図 22">
            <a:extLst>
              <a:ext uri="{FF2B5EF4-FFF2-40B4-BE49-F238E27FC236}">
                <a16:creationId xmlns:a16="http://schemas.microsoft.com/office/drawing/2014/main" id="{0B2DF8B3-0D62-C1CB-3BD1-92FEE010E9EB}"/>
              </a:ext>
            </a:extLst>
          </p:cNvPr>
          <p:cNvPicPr>
            <a:picLocks noChangeAspect="1"/>
          </p:cNvPicPr>
          <p:nvPr/>
        </p:nvPicPr>
        <p:blipFill>
          <a:blip r:embed="rId9"/>
          <a:stretch>
            <a:fillRect/>
          </a:stretch>
        </p:blipFill>
        <p:spPr>
          <a:xfrm>
            <a:off x="6439773" y="6066428"/>
            <a:ext cx="412404" cy="715232"/>
          </a:xfrm>
          <a:prstGeom prst="rect">
            <a:avLst/>
          </a:prstGeom>
        </p:spPr>
      </p:pic>
      <p:sp>
        <p:nvSpPr>
          <p:cNvPr id="25" name="テキスト ボックス 24">
            <a:extLst>
              <a:ext uri="{FF2B5EF4-FFF2-40B4-BE49-F238E27FC236}">
                <a16:creationId xmlns:a16="http://schemas.microsoft.com/office/drawing/2014/main" id="{43BBBA07-E1D6-890F-2CE9-BB4128F38184}"/>
              </a:ext>
            </a:extLst>
          </p:cNvPr>
          <p:cNvSpPr txBox="1"/>
          <p:nvPr/>
        </p:nvSpPr>
        <p:spPr>
          <a:xfrm>
            <a:off x="153218" y="4585174"/>
            <a:ext cx="1824020" cy="553998"/>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ボディビレイ使用時</a:t>
            </a:r>
            <a:endParaRPr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トップロープ、リード</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pic>
        <p:nvPicPr>
          <p:cNvPr id="29" name="図 28">
            <a:extLst>
              <a:ext uri="{FF2B5EF4-FFF2-40B4-BE49-F238E27FC236}">
                <a16:creationId xmlns:a16="http://schemas.microsoft.com/office/drawing/2014/main" id="{7118FAD4-C4E1-CF3A-82F9-B85DE48D4CD1}"/>
              </a:ext>
            </a:extLst>
          </p:cNvPr>
          <p:cNvPicPr>
            <a:picLocks noChangeAspect="1"/>
          </p:cNvPicPr>
          <p:nvPr/>
        </p:nvPicPr>
        <p:blipFill>
          <a:blip r:embed="rId10"/>
          <a:stretch>
            <a:fillRect/>
          </a:stretch>
        </p:blipFill>
        <p:spPr>
          <a:xfrm>
            <a:off x="1798663" y="5178536"/>
            <a:ext cx="1277643" cy="1676458"/>
          </a:xfrm>
          <a:prstGeom prst="rect">
            <a:avLst/>
          </a:prstGeom>
        </p:spPr>
      </p:pic>
      <p:pic>
        <p:nvPicPr>
          <p:cNvPr id="8192" name="図 8191">
            <a:extLst>
              <a:ext uri="{FF2B5EF4-FFF2-40B4-BE49-F238E27FC236}">
                <a16:creationId xmlns:a16="http://schemas.microsoft.com/office/drawing/2014/main" id="{DB6E6321-65C5-3654-60C9-E3412D05C9B2}"/>
              </a:ext>
            </a:extLst>
          </p:cNvPr>
          <p:cNvPicPr>
            <a:picLocks noChangeAspect="1"/>
          </p:cNvPicPr>
          <p:nvPr/>
        </p:nvPicPr>
        <p:blipFill>
          <a:blip r:embed="rId11"/>
          <a:stretch>
            <a:fillRect/>
          </a:stretch>
        </p:blipFill>
        <p:spPr>
          <a:xfrm>
            <a:off x="320780" y="5128806"/>
            <a:ext cx="1415072" cy="1803947"/>
          </a:xfrm>
          <a:prstGeom prst="rect">
            <a:avLst/>
          </a:prstGeom>
        </p:spPr>
      </p:pic>
      <p:sp>
        <p:nvSpPr>
          <p:cNvPr id="8193" name="テキスト ボックス 8192">
            <a:extLst>
              <a:ext uri="{FF2B5EF4-FFF2-40B4-BE49-F238E27FC236}">
                <a16:creationId xmlns:a16="http://schemas.microsoft.com/office/drawing/2014/main" id="{F19FD359-F653-A190-11B5-F132061AA451}"/>
              </a:ext>
            </a:extLst>
          </p:cNvPr>
          <p:cNvSpPr txBox="1"/>
          <p:nvPr/>
        </p:nvSpPr>
        <p:spPr>
          <a:xfrm>
            <a:off x="3041684" y="4608855"/>
            <a:ext cx="2210465"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◆ダイレクト</a:t>
            </a:r>
            <a:r>
              <a:rPr lang="ja-JP" altLang="en-US" dirty="0">
                <a:latin typeface="Meiryo UI" panose="020B0604030504040204" pitchFamily="50" charset="-128"/>
                <a:ea typeface="Meiryo UI" panose="020B0604030504040204" pitchFamily="50" charset="-128"/>
              </a:rPr>
              <a:t>ビレイ使用時</a:t>
            </a:r>
            <a:endParaRPr kumimoji="1" lang="ja-JP" altLang="en-US" dirty="0">
              <a:latin typeface="Meiryo UI" panose="020B0604030504040204" pitchFamily="50" charset="-128"/>
              <a:ea typeface="Meiryo UI" panose="020B0604030504040204" pitchFamily="50" charset="-128"/>
            </a:endParaRPr>
          </a:p>
        </p:txBody>
      </p:sp>
      <p:pic>
        <p:nvPicPr>
          <p:cNvPr id="8196" name="図 8195">
            <a:extLst>
              <a:ext uri="{FF2B5EF4-FFF2-40B4-BE49-F238E27FC236}">
                <a16:creationId xmlns:a16="http://schemas.microsoft.com/office/drawing/2014/main" id="{6C1B462F-1E58-6B97-0574-6CEFFFEBA659}"/>
              </a:ext>
            </a:extLst>
          </p:cNvPr>
          <p:cNvPicPr>
            <a:picLocks noChangeAspect="1"/>
          </p:cNvPicPr>
          <p:nvPr/>
        </p:nvPicPr>
        <p:blipFill>
          <a:blip r:embed="rId12"/>
          <a:stretch>
            <a:fillRect/>
          </a:stretch>
        </p:blipFill>
        <p:spPr>
          <a:xfrm>
            <a:off x="3556065" y="4949173"/>
            <a:ext cx="1140464" cy="2214813"/>
          </a:xfrm>
          <a:prstGeom prst="rect">
            <a:avLst/>
          </a:prstGeom>
        </p:spPr>
      </p:pic>
      <p:sp>
        <p:nvSpPr>
          <p:cNvPr id="8197" name="スライド番号プレースホルダー 8196">
            <a:extLst>
              <a:ext uri="{FF2B5EF4-FFF2-40B4-BE49-F238E27FC236}">
                <a16:creationId xmlns:a16="http://schemas.microsoft.com/office/drawing/2014/main" id="{8FFF7058-E7D5-0F30-107F-6D81B0EA6DD2}"/>
              </a:ext>
            </a:extLst>
          </p:cNvPr>
          <p:cNvSpPr>
            <a:spLocks noGrp="1"/>
          </p:cNvSpPr>
          <p:nvPr>
            <p:ph type="sldNum" sz="quarter" idx="12"/>
          </p:nvPr>
        </p:nvSpPr>
        <p:spPr/>
        <p:txBody>
          <a:bodyPr/>
          <a:lstStyle/>
          <a:p>
            <a:fld id="{6C61A20C-D4B2-4219-B1DA-330CF621561B}" type="slidenum">
              <a:rPr lang="en-US" altLang="ja-JP" smtClean="0"/>
              <a:pPr/>
              <a:t>3</a:t>
            </a:fld>
            <a:endParaRPr lang="en-US" altLang="ja-JP" dirty="0"/>
          </a:p>
        </p:txBody>
      </p:sp>
    </p:spTree>
    <p:extLst>
      <p:ext uri="{BB962C8B-B14F-4D97-AF65-F5344CB8AC3E}">
        <p14:creationId xmlns:p14="http://schemas.microsoft.com/office/powerpoint/2010/main" val="274864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838558"/>
            <a:ext cx="708848"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ロープ</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4069352" y="5888727"/>
            <a:ext cx="1042426"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ペツル</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「コネクトアジャスト」の操作方法</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7" name="テキスト ボックス 26">
            <a:extLst>
              <a:ext uri="{FF2B5EF4-FFF2-40B4-BE49-F238E27FC236}">
                <a16:creationId xmlns:a16="http://schemas.microsoft.com/office/drawing/2014/main" id="{8EDC614E-7C3D-4C33-28C2-75803E2C69DE}"/>
              </a:ext>
            </a:extLst>
          </p:cNvPr>
          <p:cNvSpPr txBox="1"/>
          <p:nvPr/>
        </p:nvSpPr>
        <p:spPr>
          <a:xfrm>
            <a:off x="231239" y="3844150"/>
            <a:ext cx="2190408" cy="338554"/>
          </a:xfrm>
          <a:prstGeom prst="rect">
            <a:avLst/>
          </a:prstGeom>
          <a:solidFill>
            <a:srgbClr val="002060"/>
          </a:solidFill>
        </p:spPr>
        <p:txBody>
          <a:bodyPr wrap="none" rtlCol="0">
            <a:spAutoFit/>
          </a:bodyPr>
          <a:lstStyle/>
          <a:p>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PAS</a:t>
            </a:r>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、コネクトアジャスト</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0242" name="Picture 2">
            <a:extLst>
              <a:ext uri="{FF2B5EF4-FFF2-40B4-BE49-F238E27FC236}">
                <a16:creationId xmlns:a16="http://schemas.microsoft.com/office/drawing/2014/main" id="{B5E4CB41-3DFD-2C4A-D44F-0ACE2C389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198" y="6340314"/>
            <a:ext cx="896009" cy="896009"/>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F4FFA5E7-C0A7-AA2F-DA94-EF6CC2B08578}"/>
              </a:ext>
            </a:extLst>
          </p:cNvPr>
          <p:cNvPicPr>
            <a:picLocks noChangeAspect="1"/>
          </p:cNvPicPr>
          <p:nvPr/>
        </p:nvPicPr>
        <p:blipFill>
          <a:blip r:embed="rId5"/>
          <a:stretch>
            <a:fillRect/>
          </a:stretch>
        </p:blipFill>
        <p:spPr>
          <a:xfrm>
            <a:off x="404139" y="5935896"/>
            <a:ext cx="939867" cy="826435"/>
          </a:xfrm>
          <a:prstGeom prst="rect">
            <a:avLst/>
          </a:prstGeom>
        </p:spPr>
      </p:pic>
      <p:pic>
        <p:nvPicPr>
          <p:cNvPr id="19" name="図 18">
            <a:extLst>
              <a:ext uri="{FF2B5EF4-FFF2-40B4-BE49-F238E27FC236}">
                <a16:creationId xmlns:a16="http://schemas.microsoft.com/office/drawing/2014/main" id="{DA95B39A-D0A6-1594-266F-F04AAAF5BDAA}"/>
              </a:ext>
            </a:extLst>
          </p:cNvPr>
          <p:cNvPicPr>
            <a:picLocks noChangeAspect="1"/>
          </p:cNvPicPr>
          <p:nvPr/>
        </p:nvPicPr>
        <p:blipFill>
          <a:blip r:embed="rId6"/>
          <a:stretch>
            <a:fillRect/>
          </a:stretch>
        </p:blipFill>
        <p:spPr>
          <a:xfrm>
            <a:off x="3414912" y="5945560"/>
            <a:ext cx="596931" cy="1371670"/>
          </a:xfrm>
          <a:prstGeom prst="rect">
            <a:avLst/>
          </a:prstGeom>
        </p:spPr>
      </p:pic>
      <p:pic>
        <p:nvPicPr>
          <p:cNvPr id="22" name="図 21">
            <a:extLst>
              <a:ext uri="{FF2B5EF4-FFF2-40B4-BE49-F238E27FC236}">
                <a16:creationId xmlns:a16="http://schemas.microsoft.com/office/drawing/2014/main" id="{64B42B3A-A051-DA51-408E-D189D42BDF03}"/>
              </a:ext>
            </a:extLst>
          </p:cNvPr>
          <p:cNvPicPr>
            <a:picLocks noChangeAspect="1"/>
          </p:cNvPicPr>
          <p:nvPr/>
        </p:nvPicPr>
        <p:blipFill>
          <a:blip r:embed="rId7"/>
          <a:stretch>
            <a:fillRect/>
          </a:stretch>
        </p:blipFill>
        <p:spPr>
          <a:xfrm>
            <a:off x="2030369" y="5912665"/>
            <a:ext cx="1352620" cy="889046"/>
          </a:xfrm>
          <a:prstGeom prst="rect">
            <a:avLst/>
          </a:prstGeom>
        </p:spPr>
      </p:pic>
      <p:pic>
        <p:nvPicPr>
          <p:cNvPr id="28" name="図 27">
            <a:extLst>
              <a:ext uri="{FF2B5EF4-FFF2-40B4-BE49-F238E27FC236}">
                <a16:creationId xmlns:a16="http://schemas.microsoft.com/office/drawing/2014/main" id="{1E4EBF39-7426-139A-FC3A-2AEE0B75DEED}"/>
              </a:ext>
            </a:extLst>
          </p:cNvPr>
          <p:cNvPicPr>
            <a:picLocks noChangeAspect="1"/>
          </p:cNvPicPr>
          <p:nvPr/>
        </p:nvPicPr>
        <p:blipFill>
          <a:blip r:embed="rId8"/>
          <a:stretch>
            <a:fillRect/>
          </a:stretch>
        </p:blipFill>
        <p:spPr>
          <a:xfrm>
            <a:off x="348607" y="6723897"/>
            <a:ext cx="2209914" cy="628682"/>
          </a:xfrm>
          <a:prstGeom prst="rect">
            <a:avLst/>
          </a:prstGeom>
        </p:spPr>
      </p:pic>
      <p:graphicFrame>
        <p:nvGraphicFramePr>
          <p:cNvPr id="2" name="表 14">
            <a:extLst>
              <a:ext uri="{FF2B5EF4-FFF2-40B4-BE49-F238E27FC236}">
                <a16:creationId xmlns:a16="http://schemas.microsoft.com/office/drawing/2014/main" id="{8E4C7DB7-C1B2-7753-C731-77642FD53B02}"/>
              </a:ext>
            </a:extLst>
          </p:cNvPr>
          <p:cNvGraphicFramePr>
            <a:graphicFrameLocks noGrp="1"/>
          </p:cNvGraphicFramePr>
          <p:nvPr>
            <p:extLst>
              <p:ext uri="{D42A27DB-BD31-4B8C-83A1-F6EECF244321}">
                <p14:modId xmlns:p14="http://schemas.microsoft.com/office/powerpoint/2010/main" val="2257445833"/>
              </p:ext>
            </p:extLst>
          </p:nvPr>
        </p:nvGraphicFramePr>
        <p:xfrm>
          <a:off x="253787" y="1457473"/>
          <a:ext cx="4817745" cy="2286000"/>
        </p:xfrm>
        <a:graphic>
          <a:graphicData uri="http://schemas.openxmlformats.org/drawingml/2006/table">
            <a:tbl>
              <a:tblPr firstRow="1" bandRow="1">
                <a:tableStyleId>{35758FB7-9AC5-4552-8A53-C91805E547FA}</a:tableStyleId>
              </a:tblPr>
              <a:tblGrid>
                <a:gridCol w="1529024">
                  <a:extLst>
                    <a:ext uri="{9D8B030D-6E8A-4147-A177-3AD203B41FA5}">
                      <a16:colId xmlns:a16="http://schemas.microsoft.com/office/drawing/2014/main" val="440510762"/>
                    </a:ext>
                  </a:extLst>
                </a:gridCol>
                <a:gridCol w="3288721">
                  <a:extLst>
                    <a:ext uri="{9D8B030D-6E8A-4147-A177-3AD203B41FA5}">
                      <a16:colId xmlns:a16="http://schemas.microsoft.com/office/drawing/2014/main" val="3377899091"/>
                    </a:ext>
                  </a:extLst>
                </a:gridCol>
              </a:tblGrid>
              <a:tr h="370840">
                <a:tc>
                  <a:txBody>
                    <a:bodyPr/>
                    <a:lstStyle/>
                    <a:p>
                      <a:pPr algn="l"/>
                      <a:r>
                        <a:rPr lang="ja-JP" altLang="en-US" sz="1100" b="0" i="0" u="none" strike="noStrike" baseline="0">
                          <a:solidFill>
                            <a:schemeClr val="tx1"/>
                          </a:solidFill>
                          <a:latin typeface="Meiryo UI" panose="020B0604030504040204" pitchFamily="50" charset="-128"/>
                          <a:ea typeface="Meiryo UI" panose="020B0604030504040204" pitchFamily="50" charset="-128"/>
                        </a:rPr>
                        <a:t>シングルロープ</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tc>
                  <a:txBody>
                    <a:bodyPr/>
                    <a:lstStyle/>
                    <a:p>
                      <a:pPr algn="l"/>
                      <a:r>
                        <a:rPr lang="en-US" altLang="ja-JP" sz="1100" b="0" i="0" u="none" strike="noStrike" baseline="0" dirty="0">
                          <a:solidFill>
                            <a:schemeClr val="tx1"/>
                          </a:solidFill>
                          <a:latin typeface="Meiryo UI" panose="020B0604030504040204" pitchFamily="50" charset="-128"/>
                          <a:ea typeface="Meiryo UI" panose="020B0604030504040204" pitchFamily="50" charset="-128"/>
                        </a:rPr>
                        <a:t>1</a:t>
                      </a:r>
                      <a:r>
                        <a:rPr lang="ja-JP" altLang="en-US" sz="1100" b="0" i="0" u="none" strike="noStrike" baseline="0" dirty="0">
                          <a:solidFill>
                            <a:schemeClr val="tx1"/>
                          </a:solidFill>
                          <a:latin typeface="Meiryo UI" panose="020B0604030504040204" pitchFamily="50" charset="-128"/>
                          <a:ea typeface="Meiryo UI" panose="020B0604030504040204" pitchFamily="50" charset="-128"/>
                        </a:rPr>
                        <a:t>本で使用する。ジムやゲレンデ等</a:t>
                      </a:r>
                    </a:p>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直線的なルート、複雑でないルートに使用する</a:t>
                      </a:r>
                    </a:p>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墜落に対しての耐久度が高い</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ダブルロープ</a:t>
                      </a:r>
                      <a:endPar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endParaRP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（ハーフロープ）</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100" dirty="0">
                          <a:solidFill>
                            <a:schemeClr val="tx1"/>
                          </a:solidFill>
                          <a:latin typeface="Meiryo UI" panose="020B0604030504040204" pitchFamily="50" charset="-128"/>
                          <a:ea typeface="Meiryo UI" panose="020B0604030504040204" pitchFamily="50" charset="-128"/>
                        </a:rPr>
                        <a:t>2</a:t>
                      </a:r>
                      <a:r>
                        <a:rPr kumimoji="1" lang="ja-JP" altLang="en-US" sz="1100" dirty="0">
                          <a:solidFill>
                            <a:schemeClr val="tx1"/>
                          </a:solidFill>
                          <a:latin typeface="Meiryo UI" panose="020B0604030504040204" pitchFamily="50" charset="-128"/>
                          <a:ea typeface="Meiryo UI" panose="020B0604030504040204" pitchFamily="50" charset="-128"/>
                        </a:rPr>
                        <a:t>本で使用する。アルパインクライミング、アイスクライミング等ルートの屈曲が多いため、</a:t>
                      </a:r>
                      <a:r>
                        <a:rPr kumimoji="1" lang="en-US" altLang="ja-JP" sz="1100" dirty="0">
                          <a:solidFill>
                            <a:schemeClr val="tx1"/>
                          </a:solidFill>
                          <a:latin typeface="Meiryo UI" panose="020B0604030504040204" pitchFamily="50" charset="-128"/>
                          <a:ea typeface="Meiryo UI" panose="020B0604030504040204" pitchFamily="50" charset="-128"/>
                        </a:rPr>
                        <a:t>2</a:t>
                      </a:r>
                      <a:r>
                        <a:rPr kumimoji="1" lang="ja-JP" altLang="en-US" sz="1100" dirty="0">
                          <a:solidFill>
                            <a:schemeClr val="tx1"/>
                          </a:solidFill>
                          <a:latin typeface="Meiryo UI" panose="020B0604030504040204" pitchFamily="50" charset="-128"/>
                          <a:ea typeface="Meiryo UI" panose="020B0604030504040204" pitchFamily="50" charset="-128"/>
                        </a:rPr>
                        <a:t>本使うことで極力ロープがまっすぐに流れがスムーズになるようにできる。</a:t>
                      </a:r>
                    </a:p>
                    <a:p>
                      <a:r>
                        <a:rPr kumimoji="1" lang="ja-JP" altLang="en-US" sz="1100" dirty="0">
                          <a:solidFill>
                            <a:schemeClr val="tx1"/>
                          </a:solidFill>
                          <a:latin typeface="Meiryo UI" panose="020B0604030504040204" pitchFamily="50" charset="-128"/>
                          <a:ea typeface="Meiryo UI" panose="020B0604030504040204" pitchFamily="50" charset="-128"/>
                        </a:rPr>
                        <a:t>滑落した際、中間支点の衝撃を分散させる。</a:t>
                      </a:r>
                    </a:p>
                  </a:txBody>
                  <a:tcPr/>
                </a:tc>
                <a:extLst>
                  <a:ext uri="{0D108BD9-81ED-4DB2-BD59-A6C34878D82A}">
                    <a16:rowId xmlns:a16="http://schemas.microsoft.com/office/drawing/2014/main" val="1289254957"/>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ツインロープ</a:t>
                      </a:r>
                    </a:p>
                  </a:txBody>
                  <a:tcPr/>
                </a:tc>
                <a:tc>
                  <a:txBody>
                    <a:bodyPr/>
                    <a:lstStyle/>
                    <a:p>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本で使用する。アイスクライミング、沢登等</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直線的なルートで使用する。</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シングル、ダブル、ツインのうち最軽量</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ダブルとの違いは、一つのカラビナに</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本まとめてかけること（後続</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名の引き上げシステムは使えない）</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26066633"/>
                  </a:ext>
                </a:extLst>
              </a:tr>
            </a:tbl>
          </a:graphicData>
        </a:graphic>
      </p:graphicFrame>
      <p:sp>
        <p:nvSpPr>
          <p:cNvPr id="4" name="テキスト ボックス 3">
            <a:extLst>
              <a:ext uri="{FF2B5EF4-FFF2-40B4-BE49-F238E27FC236}">
                <a16:creationId xmlns:a16="http://schemas.microsoft.com/office/drawing/2014/main" id="{407489FE-0E35-4711-4952-E2EB858AFB76}"/>
              </a:ext>
            </a:extLst>
          </p:cNvPr>
          <p:cNvSpPr txBox="1"/>
          <p:nvPr/>
        </p:nvSpPr>
        <p:spPr>
          <a:xfrm>
            <a:off x="173158" y="1156972"/>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graphicFrame>
        <p:nvGraphicFramePr>
          <p:cNvPr id="13" name="表 14">
            <a:extLst>
              <a:ext uri="{FF2B5EF4-FFF2-40B4-BE49-F238E27FC236}">
                <a16:creationId xmlns:a16="http://schemas.microsoft.com/office/drawing/2014/main" id="{0CA6432C-31D4-0193-F487-6E194AB2CE9C}"/>
              </a:ext>
            </a:extLst>
          </p:cNvPr>
          <p:cNvGraphicFramePr>
            <a:graphicFrameLocks noGrp="1"/>
          </p:cNvGraphicFramePr>
          <p:nvPr>
            <p:extLst>
              <p:ext uri="{D42A27DB-BD31-4B8C-83A1-F6EECF244321}">
                <p14:modId xmlns:p14="http://schemas.microsoft.com/office/powerpoint/2010/main" val="2499504372"/>
              </p:ext>
            </p:extLst>
          </p:nvPr>
        </p:nvGraphicFramePr>
        <p:xfrm>
          <a:off x="253787" y="4218495"/>
          <a:ext cx="4817745" cy="1651000"/>
        </p:xfrm>
        <a:graphic>
          <a:graphicData uri="http://schemas.openxmlformats.org/drawingml/2006/table">
            <a:tbl>
              <a:tblPr firstRow="1" bandRow="1">
                <a:tableStyleId>{35758FB7-9AC5-4552-8A53-C91805E547FA}</a:tableStyleId>
              </a:tblPr>
              <a:tblGrid>
                <a:gridCol w="1529024">
                  <a:extLst>
                    <a:ext uri="{9D8B030D-6E8A-4147-A177-3AD203B41FA5}">
                      <a16:colId xmlns:a16="http://schemas.microsoft.com/office/drawing/2014/main" val="440510762"/>
                    </a:ext>
                  </a:extLst>
                </a:gridCol>
                <a:gridCol w="3288721">
                  <a:extLst>
                    <a:ext uri="{9D8B030D-6E8A-4147-A177-3AD203B41FA5}">
                      <a16:colId xmlns:a16="http://schemas.microsoft.com/office/drawing/2014/main" val="3377899091"/>
                    </a:ext>
                  </a:extLst>
                </a:gridCol>
              </a:tblGrid>
              <a:tr h="370840">
                <a:tc>
                  <a:txBody>
                    <a:bodyPr/>
                    <a:lstStyle/>
                    <a:p>
                      <a:pPr algn="l"/>
                      <a:r>
                        <a:rPr lang="en-US" altLang="ja-JP" sz="1100" b="0" i="0" u="none" strike="noStrike" baseline="0" dirty="0">
                          <a:solidFill>
                            <a:schemeClr val="tx1"/>
                          </a:solidFill>
                          <a:latin typeface="Meiryo UI" panose="020B0604030504040204" pitchFamily="50" charset="-128"/>
                          <a:ea typeface="Meiryo UI" panose="020B0604030504040204" pitchFamily="50" charset="-128"/>
                        </a:rPr>
                        <a:t>PAS</a:t>
                      </a:r>
                      <a:r>
                        <a:rPr lang="ja-JP" altLang="en-US" sz="1100" b="0" i="0" u="none" strike="noStrike" baseline="0" dirty="0">
                          <a:solidFill>
                            <a:schemeClr val="tx1"/>
                          </a:solidFill>
                          <a:latin typeface="Meiryo UI" panose="020B0604030504040204" pitchFamily="50" charset="-128"/>
                          <a:ea typeface="Meiryo UI" panose="020B0604030504040204" pitchFamily="50" charset="-128"/>
                        </a:rPr>
                        <a:t>（パーソナルアンカーシステム）</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tc>
                  <a:txBody>
                    <a:bodyPr/>
                    <a:lstStyle/>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扱いやすい、収納しやすい</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ダイナミック</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PAS</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100" dirty="0">
                          <a:solidFill>
                            <a:schemeClr val="tx1"/>
                          </a:solidFill>
                          <a:latin typeface="Meiryo UI" panose="020B0604030504040204" pitchFamily="50" charset="-128"/>
                          <a:ea typeface="Meiryo UI" panose="020B0604030504040204" pitchFamily="50" charset="-128"/>
                        </a:rPr>
                        <a:t>PAS</a:t>
                      </a:r>
                      <a:r>
                        <a:rPr kumimoji="1" lang="ja-JP" altLang="en-US" sz="1100" dirty="0">
                          <a:solidFill>
                            <a:schemeClr val="tx1"/>
                          </a:solidFill>
                          <a:latin typeface="Meiryo UI" panose="020B0604030504040204" pitchFamily="50" charset="-128"/>
                          <a:ea typeface="Meiryo UI" panose="020B0604030504040204" pitchFamily="50" charset="-128"/>
                        </a:rPr>
                        <a:t>の機能＋ダイナミックロープを使用しているため滑落時の衝撃を吸収する</a:t>
                      </a:r>
                    </a:p>
                  </a:txBody>
                  <a:tcPr/>
                </a:tc>
                <a:extLst>
                  <a:ext uri="{0D108BD9-81ED-4DB2-BD59-A6C34878D82A}">
                    <a16:rowId xmlns:a16="http://schemas.microsoft.com/office/drawing/2014/main" val="1289254957"/>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コネクトアジャスト</a:t>
                      </a:r>
                    </a:p>
                  </a:txBody>
                  <a:tcPr/>
                </a:tc>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長さが調整しやすい。ダイナミックロープを使用している</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26066633"/>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デイジーチェーン</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エイドクライミングの間隔調整用のため、セルフビレイには使用できません</a:t>
                      </a:r>
                    </a:p>
                  </a:txBody>
                  <a:tcPr/>
                </a:tc>
                <a:extLst>
                  <a:ext uri="{0D108BD9-81ED-4DB2-BD59-A6C34878D82A}">
                    <a16:rowId xmlns:a16="http://schemas.microsoft.com/office/drawing/2014/main" val="1948536230"/>
                  </a:ext>
                </a:extLst>
              </a:tr>
            </a:tbl>
          </a:graphicData>
        </a:graphic>
      </p:graphicFrame>
      <p:sp>
        <p:nvSpPr>
          <p:cNvPr id="14" name="テキスト ボックス 13">
            <a:extLst>
              <a:ext uri="{FF2B5EF4-FFF2-40B4-BE49-F238E27FC236}">
                <a16:creationId xmlns:a16="http://schemas.microsoft.com/office/drawing/2014/main" id="{C70C77AA-9661-9FD8-4ABA-D03651CD3769}"/>
              </a:ext>
            </a:extLst>
          </p:cNvPr>
          <p:cNvSpPr txBox="1"/>
          <p:nvPr/>
        </p:nvSpPr>
        <p:spPr>
          <a:xfrm>
            <a:off x="2351699" y="3854563"/>
            <a:ext cx="3453849"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セルフビレイを容易に取るための道具</a:t>
            </a:r>
          </a:p>
        </p:txBody>
      </p:sp>
      <p:sp>
        <p:nvSpPr>
          <p:cNvPr id="3" name="スライド番号プレースホルダー 2">
            <a:extLst>
              <a:ext uri="{FF2B5EF4-FFF2-40B4-BE49-F238E27FC236}">
                <a16:creationId xmlns:a16="http://schemas.microsoft.com/office/drawing/2014/main" id="{96C7568B-2577-752E-9D01-C84652F65961}"/>
              </a:ext>
            </a:extLst>
          </p:cNvPr>
          <p:cNvSpPr>
            <a:spLocks noGrp="1"/>
          </p:cNvSpPr>
          <p:nvPr>
            <p:ph type="sldNum" sz="quarter" idx="12"/>
          </p:nvPr>
        </p:nvSpPr>
        <p:spPr/>
        <p:txBody>
          <a:bodyPr/>
          <a:lstStyle/>
          <a:p>
            <a:fld id="{6C61A20C-D4B2-4219-B1DA-330CF621561B}" type="slidenum">
              <a:rPr lang="en-US" altLang="ja-JP" smtClean="0"/>
              <a:pPr/>
              <a:t>4</a:t>
            </a:fld>
            <a:endParaRPr lang="en-US" altLang="ja-JP" dirty="0"/>
          </a:p>
        </p:txBody>
      </p:sp>
    </p:spTree>
    <p:extLst>
      <p:ext uri="{BB962C8B-B14F-4D97-AF65-F5344CB8AC3E}">
        <p14:creationId xmlns:p14="http://schemas.microsoft.com/office/powerpoint/2010/main" val="387316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58403" y="159570"/>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2000869"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graphicFrame>
        <p:nvGraphicFramePr>
          <p:cNvPr id="2" name="表 12">
            <a:extLst>
              <a:ext uri="{FF2B5EF4-FFF2-40B4-BE49-F238E27FC236}">
                <a16:creationId xmlns:a16="http://schemas.microsoft.com/office/drawing/2014/main" id="{28DB0B72-68A1-750C-DDF4-D3625006DE66}"/>
              </a:ext>
            </a:extLst>
          </p:cNvPr>
          <p:cNvGraphicFramePr>
            <a:graphicFrameLocks noGrp="1"/>
          </p:cNvGraphicFramePr>
          <p:nvPr>
            <p:extLst>
              <p:ext uri="{D42A27DB-BD31-4B8C-83A1-F6EECF244321}">
                <p14:modId xmlns:p14="http://schemas.microsoft.com/office/powerpoint/2010/main" val="2527175330"/>
              </p:ext>
            </p:extLst>
          </p:nvPr>
        </p:nvGraphicFramePr>
        <p:xfrm>
          <a:off x="174661" y="859906"/>
          <a:ext cx="4958800" cy="2974840"/>
        </p:xfrm>
        <a:graphic>
          <a:graphicData uri="http://schemas.openxmlformats.org/drawingml/2006/table">
            <a:tbl>
              <a:tblPr firstRow="1" bandRow="1">
                <a:tableStyleId>{10A1B5D5-9B99-4C35-A422-299274C87663}</a:tableStyleId>
              </a:tblPr>
              <a:tblGrid>
                <a:gridCol w="1239700">
                  <a:extLst>
                    <a:ext uri="{9D8B030D-6E8A-4147-A177-3AD203B41FA5}">
                      <a16:colId xmlns:a16="http://schemas.microsoft.com/office/drawing/2014/main" val="3858003969"/>
                    </a:ext>
                  </a:extLst>
                </a:gridCol>
                <a:gridCol w="1239700">
                  <a:extLst>
                    <a:ext uri="{9D8B030D-6E8A-4147-A177-3AD203B41FA5}">
                      <a16:colId xmlns:a16="http://schemas.microsoft.com/office/drawing/2014/main" val="2706941115"/>
                    </a:ext>
                  </a:extLst>
                </a:gridCol>
                <a:gridCol w="1239700">
                  <a:extLst>
                    <a:ext uri="{9D8B030D-6E8A-4147-A177-3AD203B41FA5}">
                      <a16:colId xmlns:a16="http://schemas.microsoft.com/office/drawing/2014/main" val="856433044"/>
                    </a:ext>
                  </a:extLst>
                </a:gridCol>
                <a:gridCol w="1239700">
                  <a:extLst>
                    <a:ext uri="{9D8B030D-6E8A-4147-A177-3AD203B41FA5}">
                      <a16:colId xmlns:a16="http://schemas.microsoft.com/office/drawing/2014/main" val="3916718384"/>
                    </a:ext>
                  </a:extLst>
                </a:gridCol>
              </a:tblGrid>
              <a:tr h="610250">
                <a:tc>
                  <a:txBody>
                    <a:bodyPr/>
                    <a:lstStyle/>
                    <a:p>
                      <a:pPr algn="ctr"/>
                      <a:r>
                        <a:rPr kumimoji="1" lang="ja-JP" altLang="en-US" sz="1200" dirty="0">
                          <a:effectLst/>
                          <a:latin typeface="Meiryo UI" panose="020B0604030504040204" pitchFamily="50" charset="-128"/>
                          <a:ea typeface="Meiryo UI" panose="020B0604030504040204" pitchFamily="50" charset="-128"/>
                        </a:rPr>
                        <a:t>エイトノット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クローブヒッチ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ムンターヒッチ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ロープの</a:t>
                      </a:r>
                      <a:endParaRPr kumimoji="1" lang="en-US" altLang="ja-JP" sz="1200" dirty="0">
                        <a:effectLst/>
                        <a:latin typeface="Meiryo UI" panose="020B0604030504040204" pitchFamily="50" charset="-128"/>
                        <a:ea typeface="Meiryo UI" panose="020B0604030504040204" pitchFamily="50" charset="-128"/>
                      </a:endParaRPr>
                    </a:p>
                    <a:p>
                      <a:pPr algn="ctr"/>
                      <a:r>
                        <a:rPr kumimoji="1" lang="ja-JP" altLang="en-US" sz="1200" dirty="0">
                          <a:effectLst/>
                          <a:latin typeface="Meiryo UI" panose="020B0604030504040204" pitchFamily="50" charset="-128"/>
                          <a:ea typeface="Meiryo UI" panose="020B0604030504040204" pitchFamily="50" charset="-128"/>
                        </a:rPr>
                        <a:t>片付け方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362522"/>
                  </a:ext>
                </a:extLst>
              </a:tr>
              <a:tr h="1193560">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840303"/>
                  </a:ext>
                </a:extLst>
              </a:tr>
              <a:tr h="1171030">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602294"/>
                  </a:ext>
                </a:extLst>
              </a:tr>
            </a:tbl>
          </a:graphicData>
        </a:graphic>
      </p:graphicFrame>
      <p:pic>
        <p:nvPicPr>
          <p:cNvPr id="3" name="図 2">
            <a:extLst>
              <a:ext uri="{FF2B5EF4-FFF2-40B4-BE49-F238E27FC236}">
                <a16:creationId xmlns:a16="http://schemas.microsoft.com/office/drawing/2014/main" id="{0CC6D922-ECBC-0FD3-5D9D-C7F4132F2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4" y="1516614"/>
            <a:ext cx="1115636" cy="1115636"/>
          </a:xfrm>
          <a:prstGeom prst="rect">
            <a:avLst/>
          </a:prstGeom>
        </p:spPr>
      </p:pic>
      <p:pic>
        <p:nvPicPr>
          <p:cNvPr id="4" name="図 3">
            <a:extLst>
              <a:ext uri="{FF2B5EF4-FFF2-40B4-BE49-F238E27FC236}">
                <a16:creationId xmlns:a16="http://schemas.microsoft.com/office/drawing/2014/main" id="{89D48630-65F5-2446-0CEB-1E72C7784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222" y="1516230"/>
            <a:ext cx="1099137" cy="1099137"/>
          </a:xfrm>
          <a:prstGeom prst="rect">
            <a:avLst/>
          </a:prstGeom>
        </p:spPr>
      </p:pic>
      <p:pic>
        <p:nvPicPr>
          <p:cNvPr id="5" name="図 4">
            <a:extLst>
              <a:ext uri="{FF2B5EF4-FFF2-40B4-BE49-F238E27FC236}">
                <a16:creationId xmlns:a16="http://schemas.microsoft.com/office/drawing/2014/main" id="{5EB1D5F3-6B4F-CEC1-79BA-6397A8693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4505" y="1516230"/>
            <a:ext cx="1115637" cy="1115637"/>
          </a:xfrm>
          <a:prstGeom prst="rect">
            <a:avLst/>
          </a:prstGeom>
        </p:spPr>
      </p:pic>
      <p:pic>
        <p:nvPicPr>
          <p:cNvPr id="11275" name="図 11274">
            <a:extLst>
              <a:ext uri="{FF2B5EF4-FFF2-40B4-BE49-F238E27FC236}">
                <a16:creationId xmlns:a16="http://schemas.microsoft.com/office/drawing/2014/main" id="{F4637B5D-FD3B-EAF0-3FCC-6144A8DF3C3A}"/>
              </a:ext>
            </a:extLst>
          </p:cNvPr>
          <p:cNvPicPr>
            <a:picLocks noChangeAspect="1"/>
          </p:cNvPicPr>
          <p:nvPr/>
        </p:nvPicPr>
        <p:blipFill>
          <a:blip r:embed="rId7"/>
          <a:stretch>
            <a:fillRect/>
          </a:stretch>
        </p:blipFill>
        <p:spPr>
          <a:xfrm>
            <a:off x="3939764" y="1489936"/>
            <a:ext cx="1115637" cy="1141931"/>
          </a:xfrm>
          <a:prstGeom prst="rect">
            <a:avLst/>
          </a:prstGeom>
        </p:spPr>
      </p:pic>
      <p:pic>
        <p:nvPicPr>
          <p:cNvPr id="11266" name="Picture 2">
            <a:extLst>
              <a:ext uri="{FF2B5EF4-FFF2-40B4-BE49-F238E27FC236}">
                <a16:creationId xmlns:a16="http://schemas.microsoft.com/office/drawing/2014/main" id="{C7809958-E11C-7B4D-4E07-576EDFD50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32" y="2721515"/>
            <a:ext cx="1073338" cy="10733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01634D5-7BCE-6476-08F5-3CC62F6DED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4022" y="2707293"/>
            <a:ext cx="1073337" cy="107333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531242AF-DBFF-CA34-D1D2-7EDB497C3A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0219" y="2715821"/>
            <a:ext cx="1140893" cy="1140893"/>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2">
            <a:extLst>
              <a:ext uri="{FF2B5EF4-FFF2-40B4-BE49-F238E27FC236}">
                <a16:creationId xmlns:a16="http://schemas.microsoft.com/office/drawing/2014/main" id="{6ED06320-869A-63C3-78A6-46029DF0FA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8367" y="2715821"/>
            <a:ext cx="1135758" cy="11357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 13">
            <a:extLst>
              <a:ext uri="{FF2B5EF4-FFF2-40B4-BE49-F238E27FC236}">
                <a16:creationId xmlns:a16="http://schemas.microsoft.com/office/drawing/2014/main" id="{0197C756-32A0-8FC8-2FF0-A0FC0A5DCC87}"/>
              </a:ext>
            </a:extLst>
          </p:cNvPr>
          <p:cNvGraphicFramePr>
            <a:graphicFrameLocks noGrp="1"/>
          </p:cNvGraphicFramePr>
          <p:nvPr>
            <p:extLst>
              <p:ext uri="{D42A27DB-BD31-4B8C-83A1-F6EECF244321}">
                <p14:modId xmlns:p14="http://schemas.microsoft.com/office/powerpoint/2010/main" val="1487004629"/>
              </p:ext>
            </p:extLst>
          </p:nvPr>
        </p:nvGraphicFramePr>
        <p:xfrm>
          <a:off x="180406" y="3857931"/>
          <a:ext cx="4953054" cy="2782533"/>
        </p:xfrm>
        <a:graphic>
          <a:graphicData uri="http://schemas.openxmlformats.org/drawingml/2006/table">
            <a:tbl>
              <a:tblPr firstRow="1" bandRow="1">
                <a:tableStyleId>{10A1B5D5-9B99-4C35-A422-299274C87663}</a:tableStyleId>
              </a:tblPr>
              <a:tblGrid>
                <a:gridCol w="1651018">
                  <a:extLst>
                    <a:ext uri="{9D8B030D-6E8A-4147-A177-3AD203B41FA5}">
                      <a16:colId xmlns:a16="http://schemas.microsoft.com/office/drawing/2014/main" val="930378039"/>
                    </a:ext>
                  </a:extLst>
                </a:gridCol>
                <a:gridCol w="1651018">
                  <a:extLst>
                    <a:ext uri="{9D8B030D-6E8A-4147-A177-3AD203B41FA5}">
                      <a16:colId xmlns:a16="http://schemas.microsoft.com/office/drawing/2014/main" val="3998117559"/>
                    </a:ext>
                  </a:extLst>
                </a:gridCol>
                <a:gridCol w="1651018">
                  <a:extLst>
                    <a:ext uri="{9D8B030D-6E8A-4147-A177-3AD203B41FA5}">
                      <a16:colId xmlns:a16="http://schemas.microsoft.com/office/drawing/2014/main" val="1805248702"/>
                    </a:ext>
                  </a:extLst>
                </a:gridCol>
              </a:tblGrid>
              <a:tr h="415619">
                <a:tc>
                  <a:txBody>
                    <a:bodyPr/>
                    <a:lstStyle/>
                    <a:p>
                      <a:pPr algn="ct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プルージック</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クレイムハイスト</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マッシャー</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600590"/>
                  </a:ext>
                </a:extLst>
              </a:tr>
              <a:tr h="1183457">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757180"/>
                  </a:ext>
                </a:extLst>
              </a:tr>
              <a:tr h="1183457">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8600929"/>
                  </a:ext>
                </a:extLst>
              </a:tr>
            </a:tbl>
          </a:graphicData>
        </a:graphic>
      </p:graphicFrame>
      <p:pic>
        <p:nvPicPr>
          <p:cNvPr id="6" name="図 5">
            <a:extLst>
              <a:ext uri="{FF2B5EF4-FFF2-40B4-BE49-F238E27FC236}">
                <a16:creationId xmlns:a16="http://schemas.microsoft.com/office/drawing/2014/main" id="{C2745056-D96F-4B76-4C84-BAB506D2BC90}"/>
              </a:ext>
            </a:extLst>
          </p:cNvPr>
          <p:cNvPicPr>
            <a:picLocks noChangeAspect="1"/>
          </p:cNvPicPr>
          <p:nvPr/>
        </p:nvPicPr>
        <p:blipFill>
          <a:blip r:embed="rId12"/>
          <a:stretch>
            <a:fillRect/>
          </a:stretch>
        </p:blipFill>
        <p:spPr>
          <a:xfrm>
            <a:off x="3792120" y="4336878"/>
            <a:ext cx="1076416" cy="1076416"/>
          </a:xfrm>
          <a:prstGeom prst="rect">
            <a:avLst/>
          </a:prstGeom>
        </p:spPr>
      </p:pic>
      <p:pic>
        <p:nvPicPr>
          <p:cNvPr id="12" name="図 11">
            <a:extLst>
              <a:ext uri="{FF2B5EF4-FFF2-40B4-BE49-F238E27FC236}">
                <a16:creationId xmlns:a16="http://schemas.microsoft.com/office/drawing/2014/main" id="{5E0BB534-F59D-9D67-3EA3-2434EA0DF5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2110" y="4350732"/>
            <a:ext cx="1076416" cy="1076416"/>
          </a:xfrm>
          <a:prstGeom prst="rect">
            <a:avLst/>
          </a:prstGeom>
        </p:spPr>
      </p:pic>
      <p:pic>
        <p:nvPicPr>
          <p:cNvPr id="15" name="図 14">
            <a:extLst>
              <a:ext uri="{FF2B5EF4-FFF2-40B4-BE49-F238E27FC236}">
                <a16:creationId xmlns:a16="http://schemas.microsoft.com/office/drawing/2014/main" id="{73779462-37CA-3D1D-DD6D-36713139258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4658" y="4336878"/>
            <a:ext cx="1076416" cy="1076416"/>
          </a:xfrm>
          <a:prstGeom prst="rect">
            <a:avLst/>
          </a:prstGeom>
        </p:spPr>
      </p:pic>
      <p:pic>
        <p:nvPicPr>
          <p:cNvPr id="11272" name="Picture 8">
            <a:extLst>
              <a:ext uri="{FF2B5EF4-FFF2-40B4-BE49-F238E27FC236}">
                <a16:creationId xmlns:a16="http://schemas.microsoft.com/office/drawing/2014/main" id="{B6433D7A-A63C-447E-BB6A-6F2B6594EF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658" y="5505666"/>
            <a:ext cx="1076416" cy="107641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6655D4A9-0747-7BC8-F00D-467D8D52C8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178" y="5505666"/>
            <a:ext cx="1060580" cy="10605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9B52AD7-9FA3-B2F9-677E-1008DC4CCB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7788" y="5501811"/>
            <a:ext cx="1070747" cy="1070747"/>
          </a:xfrm>
          <a:prstGeom prst="rect">
            <a:avLst/>
          </a:prstGeom>
          <a:noFill/>
          <a:extLst>
            <a:ext uri="{909E8E84-426E-40DD-AFC4-6F175D3DCCD1}">
              <a14:hiddenFill xmlns:a14="http://schemas.microsoft.com/office/drawing/2010/main">
                <a:solidFill>
                  <a:srgbClr val="FFFFFF"/>
                </a:solidFill>
              </a14:hiddenFill>
            </a:ext>
          </a:extLst>
        </p:spPr>
      </p:pic>
      <p:sp>
        <p:nvSpPr>
          <p:cNvPr id="11" name="スライド番号プレースホルダー 10">
            <a:extLst>
              <a:ext uri="{FF2B5EF4-FFF2-40B4-BE49-F238E27FC236}">
                <a16:creationId xmlns:a16="http://schemas.microsoft.com/office/drawing/2014/main" id="{234A65E5-2AB8-575D-FA9E-E47199CE93DE}"/>
              </a:ext>
            </a:extLst>
          </p:cNvPr>
          <p:cNvSpPr>
            <a:spLocks noGrp="1"/>
          </p:cNvSpPr>
          <p:nvPr>
            <p:ph type="sldNum" sz="quarter" idx="12"/>
          </p:nvPr>
        </p:nvSpPr>
        <p:spPr/>
        <p:txBody>
          <a:bodyPr/>
          <a:lstStyle/>
          <a:p>
            <a:fld id="{6C61A20C-D4B2-4219-B1DA-330CF621561B}" type="slidenum">
              <a:rPr lang="en-US" altLang="ja-JP" smtClean="0"/>
              <a:pPr/>
              <a:t>5</a:t>
            </a:fld>
            <a:endParaRPr lang="en-US" altLang="ja-JP" dirty="0"/>
          </a:p>
        </p:txBody>
      </p:sp>
    </p:spTree>
    <p:extLst>
      <p:ext uri="{BB962C8B-B14F-4D97-AF65-F5344CB8AC3E}">
        <p14:creationId xmlns:p14="http://schemas.microsoft.com/office/powerpoint/2010/main" val="137184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9568" y="167080"/>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endParaRPr kumimoji="1" lang="ja-JP" altLang="en-US" sz="14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838558"/>
            <a:ext cx="3302507"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ハーネスとロープの連結、相互チェック</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3058708" y="1255901"/>
            <a:ext cx="1118656" cy="1338828"/>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ハーネスの</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装着方法</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aphicFrame>
        <p:nvGraphicFramePr>
          <p:cNvPr id="6" name="表 5">
            <a:extLst>
              <a:ext uri="{FF2B5EF4-FFF2-40B4-BE49-F238E27FC236}">
                <a16:creationId xmlns:a16="http://schemas.microsoft.com/office/drawing/2014/main" id="{38D679FA-4E61-74D8-B25C-06584101D7B7}"/>
              </a:ext>
            </a:extLst>
          </p:cNvPr>
          <p:cNvGraphicFramePr>
            <a:graphicFrameLocks noGrp="1"/>
          </p:cNvGraphicFramePr>
          <p:nvPr/>
        </p:nvGraphicFramePr>
        <p:xfrm>
          <a:off x="227818" y="2784537"/>
          <a:ext cx="2388674" cy="4230350"/>
        </p:xfrm>
        <a:graphic>
          <a:graphicData uri="http://schemas.openxmlformats.org/drawingml/2006/table">
            <a:tbl>
              <a:tblPr firstRow="1" bandRow="1">
                <a:tableStyleId>{5C22544A-7EE6-4342-B048-85BDC9FD1C3A}</a:tableStyleId>
              </a:tblPr>
              <a:tblGrid>
                <a:gridCol w="954552">
                  <a:extLst>
                    <a:ext uri="{9D8B030D-6E8A-4147-A177-3AD203B41FA5}">
                      <a16:colId xmlns:a16="http://schemas.microsoft.com/office/drawing/2014/main" val="20000"/>
                    </a:ext>
                  </a:extLst>
                </a:gridCol>
                <a:gridCol w="1434122">
                  <a:extLst>
                    <a:ext uri="{9D8B030D-6E8A-4147-A177-3AD203B41FA5}">
                      <a16:colId xmlns:a16="http://schemas.microsoft.com/office/drawing/2014/main" val="20001"/>
                    </a:ext>
                  </a:extLst>
                </a:gridCol>
              </a:tblGrid>
              <a:tr h="324525">
                <a:tc gridSpan="2">
                  <a:txBody>
                    <a:bodyPr/>
                    <a:lstStyle/>
                    <a:p>
                      <a:pPr algn="l"/>
                      <a:r>
                        <a:rPr kumimoji="1" lang="ja-JP" altLang="en-US" sz="1100" dirty="0">
                          <a:latin typeface="メイリオ" pitchFamily="50" charset="-128"/>
                          <a:ea typeface="メイリオ" pitchFamily="50" charset="-128"/>
                          <a:cs typeface="メイリオ" pitchFamily="50" charset="-128"/>
                        </a:rPr>
                        <a:t>クライマー側のチェックポイント</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2060"/>
                    </a:solidFill>
                  </a:tcPr>
                </a:tc>
                <a:tc hMerge="1">
                  <a:txBody>
                    <a:bodyPr/>
                    <a:lstStyle/>
                    <a:p>
                      <a:endParaRPr kumimoji="1" lang="ja-JP" altLang="en-US" sz="1200" dirty="0">
                        <a:latin typeface="メイリオ" pitchFamily="50" charset="-128"/>
                        <a:ea typeface="メイリオ" pitchFamily="50" charset="-128"/>
                        <a:cs typeface="メイリオ" pitchFamily="50" charset="-128"/>
                      </a:endParaRPr>
                    </a:p>
                  </a:txBody>
                  <a:tcPr anchor="ctr">
                    <a:lnL w="190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FF">
                        <a:alpha val="74118"/>
                      </a:srgbClr>
                    </a:solidFill>
                  </a:tcPr>
                </a:tc>
                <a:extLst>
                  <a:ext uri="{0D108BD9-81ED-4DB2-BD59-A6C34878D82A}">
                    <a16:rowId xmlns:a16="http://schemas.microsoft.com/office/drawing/2014/main" val="10000"/>
                  </a:ext>
                </a:extLst>
              </a:tr>
              <a:tr h="1047337">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ロープがハーネスのタイインループに取り付けられているか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06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結び目が正しく結ばれているか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22678">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末端処理が出来ているか。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147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ハーネスのベルトの折り返されているか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3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ハーネスのレッグループにねじれはないか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6983908"/>
                  </a:ext>
                </a:extLst>
              </a:tr>
            </a:tbl>
          </a:graphicData>
        </a:graphic>
      </p:graphicFrame>
      <p:pic>
        <p:nvPicPr>
          <p:cNvPr id="14" name="図 13">
            <a:extLst>
              <a:ext uri="{FF2B5EF4-FFF2-40B4-BE49-F238E27FC236}">
                <a16:creationId xmlns:a16="http://schemas.microsoft.com/office/drawing/2014/main" id="{6FF4A0A9-5886-FD33-C1DE-F34095BECE3C}"/>
              </a:ext>
            </a:extLst>
          </p:cNvPr>
          <p:cNvPicPr>
            <a:picLocks noChangeAspect="1"/>
          </p:cNvPicPr>
          <p:nvPr/>
        </p:nvPicPr>
        <p:blipFill>
          <a:blip r:embed="rId4"/>
          <a:stretch>
            <a:fillRect/>
          </a:stretch>
        </p:blipFill>
        <p:spPr>
          <a:xfrm>
            <a:off x="253788" y="1316222"/>
            <a:ext cx="2162926" cy="1369648"/>
          </a:xfrm>
          <a:prstGeom prst="rect">
            <a:avLst/>
          </a:prstGeom>
        </p:spPr>
      </p:pic>
      <p:pic>
        <p:nvPicPr>
          <p:cNvPr id="17" name="図 16">
            <a:extLst>
              <a:ext uri="{FF2B5EF4-FFF2-40B4-BE49-F238E27FC236}">
                <a16:creationId xmlns:a16="http://schemas.microsoft.com/office/drawing/2014/main" id="{B83AEE90-8C7E-8B73-D2BF-CF4A08036C83}"/>
              </a:ext>
            </a:extLst>
          </p:cNvPr>
          <p:cNvPicPr>
            <a:picLocks noChangeAspect="1"/>
          </p:cNvPicPr>
          <p:nvPr/>
        </p:nvPicPr>
        <p:blipFill>
          <a:blip r:embed="rId5"/>
          <a:stretch>
            <a:fillRect/>
          </a:stretch>
        </p:blipFill>
        <p:spPr>
          <a:xfrm>
            <a:off x="297353" y="3213251"/>
            <a:ext cx="592817" cy="572575"/>
          </a:xfrm>
          <a:prstGeom prst="rect">
            <a:avLst/>
          </a:prstGeom>
        </p:spPr>
      </p:pic>
      <p:pic>
        <p:nvPicPr>
          <p:cNvPr id="25" name="図 24">
            <a:extLst>
              <a:ext uri="{FF2B5EF4-FFF2-40B4-BE49-F238E27FC236}">
                <a16:creationId xmlns:a16="http://schemas.microsoft.com/office/drawing/2014/main" id="{EDF660C9-9CB1-2C8A-BD38-EC614F6D9F3C}"/>
              </a:ext>
            </a:extLst>
          </p:cNvPr>
          <p:cNvPicPr>
            <a:picLocks noChangeAspect="1"/>
          </p:cNvPicPr>
          <p:nvPr/>
        </p:nvPicPr>
        <p:blipFill>
          <a:blip r:embed="rId6"/>
          <a:stretch>
            <a:fillRect/>
          </a:stretch>
        </p:blipFill>
        <p:spPr>
          <a:xfrm>
            <a:off x="464969" y="4170125"/>
            <a:ext cx="540193" cy="402270"/>
          </a:xfrm>
          <a:prstGeom prst="rect">
            <a:avLst/>
          </a:prstGeom>
        </p:spPr>
      </p:pic>
      <p:pic>
        <p:nvPicPr>
          <p:cNvPr id="28" name="図 27">
            <a:extLst>
              <a:ext uri="{FF2B5EF4-FFF2-40B4-BE49-F238E27FC236}">
                <a16:creationId xmlns:a16="http://schemas.microsoft.com/office/drawing/2014/main" id="{D0246C02-804D-0CC9-4983-00F7145528A3}"/>
              </a:ext>
            </a:extLst>
          </p:cNvPr>
          <p:cNvPicPr>
            <a:picLocks noChangeAspect="1"/>
          </p:cNvPicPr>
          <p:nvPr/>
        </p:nvPicPr>
        <p:blipFill>
          <a:blip r:embed="rId7"/>
          <a:stretch>
            <a:fillRect/>
          </a:stretch>
        </p:blipFill>
        <p:spPr>
          <a:xfrm>
            <a:off x="316906" y="5431371"/>
            <a:ext cx="761062" cy="572575"/>
          </a:xfrm>
          <a:prstGeom prst="rect">
            <a:avLst/>
          </a:prstGeom>
        </p:spPr>
      </p:pic>
      <p:pic>
        <p:nvPicPr>
          <p:cNvPr id="10240" name="図 10239">
            <a:extLst>
              <a:ext uri="{FF2B5EF4-FFF2-40B4-BE49-F238E27FC236}">
                <a16:creationId xmlns:a16="http://schemas.microsoft.com/office/drawing/2014/main" id="{60F4DD95-28D4-EFA5-EE7F-C06981A3761F}"/>
              </a:ext>
            </a:extLst>
          </p:cNvPr>
          <p:cNvPicPr>
            <a:picLocks noChangeAspect="1"/>
          </p:cNvPicPr>
          <p:nvPr/>
        </p:nvPicPr>
        <p:blipFill>
          <a:blip r:embed="rId8"/>
          <a:stretch>
            <a:fillRect/>
          </a:stretch>
        </p:blipFill>
        <p:spPr>
          <a:xfrm>
            <a:off x="681039" y="5929030"/>
            <a:ext cx="486074" cy="474617"/>
          </a:xfrm>
          <a:prstGeom prst="rect">
            <a:avLst/>
          </a:prstGeom>
        </p:spPr>
      </p:pic>
      <p:pic>
        <p:nvPicPr>
          <p:cNvPr id="10243" name="図 10242">
            <a:extLst>
              <a:ext uri="{FF2B5EF4-FFF2-40B4-BE49-F238E27FC236}">
                <a16:creationId xmlns:a16="http://schemas.microsoft.com/office/drawing/2014/main" id="{DC804C37-34F8-47CE-4355-0BC197EC7671}"/>
              </a:ext>
            </a:extLst>
          </p:cNvPr>
          <p:cNvPicPr>
            <a:picLocks noChangeAspect="1"/>
          </p:cNvPicPr>
          <p:nvPr/>
        </p:nvPicPr>
        <p:blipFill>
          <a:blip r:embed="rId9"/>
          <a:stretch>
            <a:fillRect/>
          </a:stretch>
        </p:blipFill>
        <p:spPr>
          <a:xfrm>
            <a:off x="623785" y="3640290"/>
            <a:ext cx="486074" cy="455991"/>
          </a:xfrm>
          <a:prstGeom prst="rect">
            <a:avLst/>
          </a:prstGeom>
        </p:spPr>
      </p:pic>
      <p:pic>
        <p:nvPicPr>
          <p:cNvPr id="10245" name="図 10244">
            <a:extLst>
              <a:ext uri="{FF2B5EF4-FFF2-40B4-BE49-F238E27FC236}">
                <a16:creationId xmlns:a16="http://schemas.microsoft.com/office/drawing/2014/main" id="{752857BB-F8C8-E8B7-5F2C-F6B9B79D30D3}"/>
              </a:ext>
            </a:extLst>
          </p:cNvPr>
          <p:cNvPicPr>
            <a:picLocks noChangeAspect="1"/>
          </p:cNvPicPr>
          <p:nvPr/>
        </p:nvPicPr>
        <p:blipFill>
          <a:blip r:embed="rId10"/>
          <a:stretch>
            <a:fillRect/>
          </a:stretch>
        </p:blipFill>
        <p:spPr>
          <a:xfrm>
            <a:off x="339421" y="4611093"/>
            <a:ext cx="685160" cy="746464"/>
          </a:xfrm>
          <a:prstGeom prst="rect">
            <a:avLst/>
          </a:prstGeom>
        </p:spPr>
      </p:pic>
      <p:pic>
        <p:nvPicPr>
          <p:cNvPr id="10247" name="図 10246">
            <a:extLst>
              <a:ext uri="{FF2B5EF4-FFF2-40B4-BE49-F238E27FC236}">
                <a16:creationId xmlns:a16="http://schemas.microsoft.com/office/drawing/2014/main" id="{D32605AA-9AB1-52C2-2716-C772D0BC3FE5}"/>
              </a:ext>
            </a:extLst>
          </p:cNvPr>
          <p:cNvPicPr>
            <a:picLocks noChangeAspect="1"/>
          </p:cNvPicPr>
          <p:nvPr/>
        </p:nvPicPr>
        <p:blipFill rotWithShape="1">
          <a:blip r:embed="rId11"/>
          <a:srcRect l="44432" t="58771"/>
          <a:stretch/>
        </p:blipFill>
        <p:spPr>
          <a:xfrm>
            <a:off x="250153" y="6425705"/>
            <a:ext cx="900908" cy="471767"/>
          </a:xfrm>
          <a:prstGeom prst="rect">
            <a:avLst/>
          </a:prstGeom>
        </p:spPr>
      </p:pic>
      <p:pic>
        <p:nvPicPr>
          <p:cNvPr id="10249" name="グラフィックス 10248" descr="危険">
            <a:extLst>
              <a:ext uri="{FF2B5EF4-FFF2-40B4-BE49-F238E27FC236}">
                <a16:creationId xmlns:a16="http://schemas.microsoft.com/office/drawing/2014/main" id="{32BF9860-ECA3-339D-51BF-DBD8F0A81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0348" y="6633605"/>
            <a:ext cx="335779" cy="335779"/>
          </a:xfrm>
          <a:prstGeom prst="rect">
            <a:avLst/>
          </a:prstGeom>
        </p:spPr>
      </p:pic>
      <p:sp>
        <p:nvSpPr>
          <p:cNvPr id="10250" name="楕円 10249">
            <a:extLst>
              <a:ext uri="{FF2B5EF4-FFF2-40B4-BE49-F238E27FC236}">
                <a16:creationId xmlns:a16="http://schemas.microsoft.com/office/drawing/2014/main" id="{17365049-7F26-49AB-11DE-D0C97FE1502D}"/>
              </a:ext>
            </a:extLst>
          </p:cNvPr>
          <p:cNvSpPr/>
          <p:nvPr/>
        </p:nvSpPr>
        <p:spPr bwMode="auto">
          <a:xfrm>
            <a:off x="297353" y="3149599"/>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10251" name="楕円 10250">
            <a:extLst>
              <a:ext uri="{FF2B5EF4-FFF2-40B4-BE49-F238E27FC236}">
                <a16:creationId xmlns:a16="http://schemas.microsoft.com/office/drawing/2014/main" id="{503FEEF3-5793-9D52-18FA-C8943F98B20C}"/>
              </a:ext>
            </a:extLst>
          </p:cNvPr>
          <p:cNvSpPr/>
          <p:nvPr/>
        </p:nvSpPr>
        <p:spPr bwMode="auto">
          <a:xfrm>
            <a:off x="493671" y="6449505"/>
            <a:ext cx="407531" cy="510155"/>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12290" name="Picture 2">
            <a:extLst>
              <a:ext uri="{FF2B5EF4-FFF2-40B4-BE49-F238E27FC236}">
                <a16:creationId xmlns:a16="http://schemas.microsoft.com/office/drawing/2014/main" id="{B50B21AA-F6FF-ED88-6B33-F04E2D718D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041" y="1593505"/>
            <a:ext cx="949075" cy="949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52" name="表 10251">
            <a:extLst>
              <a:ext uri="{FF2B5EF4-FFF2-40B4-BE49-F238E27FC236}">
                <a16:creationId xmlns:a16="http://schemas.microsoft.com/office/drawing/2014/main" id="{6B49C9EC-3283-F9E3-CAB5-194291DC4D7A}"/>
              </a:ext>
            </a:extLst>
          </p:cNvPr>
          <p:cNvGraphicFramePr>
            <a:graphicFrameLocks noGrp="1"/>
          </p:cNvGraphicFramePr>
          <p:nvPr>
            <p:extLst>
              <p:ext uri="{D42A27DB-BD31-4B8C-83A1-F6EECF244321}">
                <p14:modId xmlns:p14="http://schemas.microsoft.com/office/powerpoint/2010/main" val="1258181296"/>
              </p:ext>
            </p:extLst>
          </p:nvPr>
        </p:nvGraphicFramePr>
        <p:xfrm>
          <a:off x="2669443" y="2784537"/>
          <a:ext cx="2388674" cy="4234753"/>
        </p:xfrm>
        <a:graphic>
          <a:graphicData uri="http://schemas.openxmlformats.org/drawingml/2006/table">
            <a:tbl>
              <a:tblPr firstRow="1" bandRow="1">
                <a:tableStyleId>{5C22544A-7EE6-4342-B048-85BDC9FD1C3A}</a:tableStyleId>
              </a:tblPr>
              <a:tblGrid>
                <a:gridCol w="954552">
                  <a:extLst>
                    <a:ext uri="{9D8B030D-6E8A-4147-A177-3AD203B41FA5}">
                      <a16:colId xmlns:a16="http://schemas.microsoft.com/office/drawing/2014/main" val="20000"/>
                    </a:ext>
                  </a:extLst>
                </a:gridCol>
                <a:gridCol w="1434122">
                  <a:extLst>
                    <a:ext uri="{9D8B030D-6E8A-4147-A177-3AD203B41FA5}">
                      <a16:colId xmlns:a16="http://schemas.microsoft.com/office/drawing/2014/main" val="20001"/>
                    </a:ext>
                  </a:extLst>
                </a:gridCol>
              </a:tblGrid>
              <a:tr h="324525">
                <a:tc gridSpan="2">
                  <a:txBody>
                    <a:bodyPr/>
                    <a:lstStyle/>
                    <a:p>
                      <a:pPr algn="l"/>
                      <a:r>
                        <a:rPr kumimoji="1" lang="ja-JP" altLang="en-US" sz="1100" dirty="0">
                          <a:latin typeface="メイリオ" pitchFamily="50" charset="-128"/>
                          <a:ea typeface="メイリオ" pitchFamily="50" charset="-128"/>
                          <a:cs typeface="メイリオ" pitchFamily="50" charset="-128"/>
                        </a:rPr>
                        <a:t>ビレイヤー側のチェックポイント</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2060"/>
                    </a:solidFill>
                  </a:tcPr>
                </a:tc>
                <a:tc hMerge="1">
                  <a:txBody>
                    <a:bodyPr/>
                    <a:lstStyle/>
                    <a:p>
                      <a:endParaRPr kumimoji="1" lang="ja-JP" altLang="en-US" sz="1200" dirty="0">
                        <a:latin typeface="メイリオ" pitchFamily="50" charset="-128"/>
                        <a:ea typeface="メイリオ" pitchFamily="50" charset="-128"/>
                        <a:cs typeface="メイリオ" pitchFamily="50" charset="-128"/>
                      </a:endParaRPr>
                    </a:p>
                  </a:txBody>
                  <a:tcPr anchor="ctr">
                    <a:lnL w="190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FF">
                        <a:alpha val="74118"/>
                      </a:srgbClr>
                    </a:solidFill>
                  </a:tcPr>
                </a:tc>
                <a:extLst>
                  <a:ext uri="{0D108BD9-81ED-4DB2-BD59-A6C34878D82A}">
                    <a16:rowId xmlns:a16="http://schemas.microsoft.com/office/drawing/2014/main" val="10000"/>
                  </a:ext>
                </a:extLst>
              </a:tr>
              <a:tr h="1047337">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確保器にロープが正しい向きでセットされているか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59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カラビナがハーネスの正しい位置に連結されているか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7840">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カラビナがロックされているか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147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ハーネスのベルトの折り返されているか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3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ハーネスのレッグループにねじれはないか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6983908"/>
                  </a:ext>
                </a:extLst>
              </a:tr>
            </a:tbl>
          </a:graphicData>
        </a:graphic>
      </p:graphicFrame>
      <p:pic>
        <p:nvPicPr>
          <p:cNvPr id="10254" name="図 10253">
            <a:extLst>
              <a:ext uri="{FF2B5EF4-FFF2-40B4-BE49-F238E27FC236}">
                <a16:creationId xmlns:a16="http://schemas.microsoft.com/office/drawing/2014/main" id="{45D57135-0723-ECDA-0C45-3231364D4196}"/>
              </a:ext>
            </a:extLst>
          </p:cNvPr>
          <p:cNvPicPr>
            <a:picLocks noChangeAspect="1"/>
          </p:cNvPicPr>
          <p:nvPr/>
        </p:nvPicPr>
        <p:blipFill rotWithShape="1">
          <a:blip r:embed="rId15"/>
          <a:srcRect l="22742" t="12834" r="21128" b="47561"/>
          <a:stretch/>
        </p:blipFill>
        <p:spPr>
          <a:xfrm>
            <a:off x="2969827" y="4936150"/>
            <a:ext cx="249169" cy="421407"/>
          </a:xfrm>
          <a:prstGeom prst="rect">
            <a:avLst/>
          </a:prstGeom>
        </p:spPr>
      </p:pic>
      <p:sp>
        <p:nvSpPr>
          <p:cNvPr id="10257" name="楕円 10256">
            <a:extLst>
              <a:ext uri="{FF2B5EF4-FFF2-40B4-BE49-F238E27FC236}">
                <a16:creationId xmlns:a16="http://schemas.microsoft.com/office/drawing/2014/main" id="{A3BEE1F1-D8F9-535B-24E6-54E02897CF88}"/>
              </a:ext>
            </a:extLst>
          </p:cNvPr>
          <p:cNvSpPr/>
          <p:nvPr/>
        </p:nvSpPr>
        <p:spPr bwMode="auto">
          <a:xfrm>
            <a:off x="2916876" y="4980512"/>
            <a:ext cx="266087" cy="427002"/>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4" name="スライド番号プレースホルダー 3">
            <a:extLst>
              <a:ext uri="{FF2B5EF4-FFF2-40B4-BE49-F238E27FC236}">
                <a16:creationId xmlns:a16="http://schemas.microsoft.com/office/drawing/2014/main" id="{D1A70DE2-C4EB-53F3-6C2C-75B019782AE5}"/>
              </a:ext>
            </a:extLst>
          </p:cNvPr>
          <p:cNvSpPr>
            <a:spLocks noGrp="1"/>
          </p:cNvSpPr>
          <p:nvPr>
            <p:ph type="sldNum" sz="quarter" idx="12"/>
          </p:nvPr>
        </p:nvSpPr>
        <p:spPr/>
        <p:txBody>
          <a:bodyPr/>
          <a:lstStyle/>
          <a:p>
            <a:fld id="{6C61A20C-D4B2-4219-B1DA-330CF621561B}" type="slidenum">
              <a:rPr lang="en-US" altLang="ja-JP" smtClean="0"/>
              <a:pPr/>
              <a:t>6</a:t>
            </a:fld>
            <a:endParaRPr lang="en-US" altLang="ja-JP" dirty="0"/>
          </a:p>
        </p:txBody>
      </p:sp>
      <p:sp>
        <p:nvSpPr>
          <p:cNvPr id="5" name="正方形/長方形 4">
            <a:extLst>
              <a:ext uri="{FF2B5EF4-FFF2-40B4-BE49-F238E27FC236}">
                <a16:creationId xmlns:a16="http://schemas.microsoft.com/office/drawing/2014/main" id="{75CF8312-407C-E0DC-32F6-3B55B0FCAAD5}"/>
              </a:ext>
            </a:extLst>
          </p:cNvPr>
          <p:cNvSpPr/>
          <p:nvPr/>
        </p:nvSpPr>
        <p:spPr bwMode="auto">
          <a:xfrm>
            <a:off x="608372" y="5528000"/>
            <a:ext cx="198078" cy="111034"/>
          </a:xfrm>
          <a:prstGeom prst="rect">
            <a:avLst/>
          </a:prstGeom>
          <a:noFill/>
          <a:ln w="12700"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cxnSp>
        <p:nvCxnSpPr>
          <p:cNvPr id="15" name="直線矢印コネクタ 14">
            <a:extLst>
              <a:ext uri="{FF2B5EF4-FFF2-40B4-BE49-F238E27FC236}">
                <a16:creationId xmlns:a16="http://schemas.microsoft.com/office/drawing/2014/main" id="{F48905B2-B258-87E0-24B0-4EB576B60982}"/>
              </a:ext>
            </a:extLst>
          </p:cNvPr>
          <p:cNvCxnSpPr>
            <a:stCxn id="5" idx="1"/>
            <a:endCxn id="30" idx="0"/>
          </p:cNvCxnSpPr>
          <p:nvPr/>
        </p:nvCxnSpPr>
        <p:spPr bwMode="auto">
          <a:xfrm flipH="1">
            <a:off x="520652" y="5583517"/>
            <a:ext cx="87720" cy="147970"/>
          </a:xfrm>
          <a:prstGeom prst="straightConnector1">
            <a:avLst/>
          </a:prstGeom>
          <a:solidFill>
            <a:schemeClr val="accent1"/>
          </a:solidFill>
          <a:ln w="9525" cap="flat" cmpd="sng" algn="ctr">
            <a:solidFill>
              <a:srgbClr val="FF000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 name="図 29">
            <a:extLst>
              <a:ext uri="{FF2B5EF4-FFF2-40B4-BE49-F238E27FC236}">
                <a16:creationId xmlns:a16="http://schemas.microsoft.com/office/drawing/2014/main" id="{5257731F-CDAD-8010-E5CD-9E0187307E76}"/>
              </a:ext>
            </a:extLst>
          </p:cNvPr>
          <p:cNvPicPr>
            <a:picLocks noChangeAspect="1"/>
          </p:cNvPicPr>
          <p:nvPr/>
        </p:nvPicPr>
        <p:blipFill>
          <a:blip r:embed="rId16"/>
          <a:stretch>
            <a:fillRect/>
          </a:stretch>
        </p:blipFill>
        <p:spPr>
          <a:xfrm>
            <a:off x="271121" y="5731487"/>
            <a:ext cx="499062" cy="314926"/>
          </a:xfrm>
          <a:prstGeom prst="rect">
            <a:avLst/>
          </a:prstGeom>
          <a:ln>
            <a:solidFill>
              <a:srgbClr val="FF0000"/>
            </a:solidFill>
          </a:ln>
        </p:spPr>
      </p:pic>
      <p:pic>
        <p:nvPicPr>
          <p:cNvPr id="22" name="図 21">
            <a:extLst>
              <a:ext uri="{FF2B5EF4-FFF2-40B4-BE49-F238E27FC236}">
                <a16:creationId xmlns:a16="http://schemas.microsoft.com/office/drawing/2014/main" id="{F502FAE4-C40E-D157-075E-AFEAE0D6213A}"/>
              </a:ext>
            </a:extLst>
          </p:cNvPr>
          <p:cNvPicPr>
            <a:picLocks noChangeAspect="1"/>
          </p:cNvPicPr>
          <p:nvPr/>
        </p:nvPicPr>
        <p:blipFill rotWithShape="1">
          <a:blip r:embed="rId15"/>
          <a:srcRect t="31827" b="12303"/>
          <a:stretch/>
        </p:blipFill>
        <p:spPr>
          <a:xfrm>
            <a:off x="2711231" y="3155150"/>
            <a:ext cx="873642" cy="970280"/>
          </a:xfrm>
          <a:prstGeom prst="rect">
            <a:avLst/>
          </a:prstGeom>
        </p:spPr>
      </p:pic>
      <p:sp>
        <p:nvSpPr>
          <p:cNvPr id="10255" name="楕円 10254">
            <a:extLst>
              <a:ext uri="{FF2B5EF4-FFF2-40B4-BE49-F238E27FC236}">
                <a16:creationId xmlns:a16="http://schemas.microsoft.com/office/drawing/2014/main" id="{354FDB1A-52D6-24C1-2971-DFE403B87373}"/>
              </a:ext>
            </a:extLst>
          </p:cNvPr>
          <p:cNvSpPr/>
          <p:nvPr/>
        </p:nvSpPr>
        <p:spPr bwMode="auto">
          <a:xfrm>
            <a:off x="3009029" y="3228559"/>
            <a:ext cx="295874" cy="578187"/>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3" name="図 22">
            <a:extLst>
              <a:ext uri="{FF2B5EF4-FFF2-40B4-BE49-F238E27FC236}">
                <a16:creationId xmlns:a16="http://schemas.microsoft.com/office/drawing/2014/main" id="{03A7D25E-635A-CEFB-9EA4-ED5805A42883}"/>
              </a:ext>
            </a:extLst>
          </p:cNvPr>
          <p:cNvPicPr>
            <a:picLocks noChangeAspect="1"/>
          </p:cNvPicPr>
          <p:nvPr/>
        </p:nvPicPr>
        <p:blipFill rotWithShape="1">
          <a:blip r:embed="rId15"/>
          <a:srcRect t="13148" b="46933"/>
          <a:stretch/>
        </p:blipFill>
        <p:spPr>
          <a:xfrm>
            <a:off x="2736790" y="4195548"/>
            <a:ext cx="864691" cy="649163"/>
          </a:xfrm>
          <a:prstGeom prst="rect">
            <a:avLst/>
          </a:prstGeom>
        </p:spPr>
      </p:pic>
      <p:sp>
        <p:nvSpPr>
          <p:cNvPr id="10256" name="楕円 10255">
            <a:extLst>
              <a:ext uri="{FF2B5EF4-FFF2-40B4-BE49-F238E27FC236}">
                <a16:creationId xmlns:a16="http://schemas.microsoft.com/office/drawing/2014/main" id="{E85B1AB9-6F7F-2002-FD47-494A5D5108BE}"/>
              </a:ext>
            </a:extLst>
          </p:cNvPr>
          <p:cNvSpPr/>
          <p:nvPr/>
        </p:nvSpPr>
        <p:spPr bwMode="auto">
          <a:xfrm>
            <a:off x="2836857" y="4168155"/>
            <a:ext cx="295874" cy="578187"/>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4" name="図 23">
            <a:extLst>
              <a:ext uri="{FF2B5EF4-FFF2-40B4-BE49-F238E27FC236}">
                <a16:creationId xmlns:a16="http://schemas.microsoft.com/office/drawing/2014/main" id="{437463DB-BBF7-C971-1DDF-5B9881B88A32}"/>
              </a:ext>
            </a:extLst>
          </p:cNvPr>
          <p:cNvPicPr>
            <a:picLocks noChangeAspect="1"/>
          </p:cNvPicPr>
          <p:nvPr/>
        </p:nvPicPr>
        <p:blipFill>
          <a:blip r:embed="rId7"/>
          <a:stretch>
            <a:fillRect/>
          </a:stretch>
        </p:blipFill>
        <p:spPr>
          <a:xfrm>
            <a:off x="2752200" y="5431371"/>
            <a:ext cx="761062" cy="572575"/>
          </a:xfrm>
          <a:prstGeom prst="rect">
            <a:avLst/>
          </a:prstGeom>
        </p:spPr>
      </p:pic>
      <p:pic>
        <p:nvPicPr>
          <p:cNvPr id="26" name="図 25">
            <a:extLst>
              <a:ext uri="{FF2B5EF4-FFF2-40B4-BE49-F238E27FC236}">
                <a16:creationId xmlns:a16="http://schemas.microsoft.com/office/drawing/2014/main" id="{B8FBBF14-B425-E605-6FC9-DE4E1C324D5D}"/>
              </a:ext>
            </a:extLst>
          </p:cNvPr>
          <p:cNvPicPr>
            <a:picLocks noChangeAspect="1"/>
          </p:cNvPicPr>
          <p:nvPr/>
        </p:nvPicPr>
        <p:blipFill>
          <a:blip r:embed="rId8"/>
          <a:stretch>
            <a:fillRect/>
          </a:stretch>
        </p:blipFill>
        <p:spPr>
          <a:xfrm>
            <a:off x="3116333" y="5929030"/>
            <a:ext cx="486074" cy="474617"/>
          </a:xfrm>
          <a:prstGeom prst="rect">
            <a:avLst/>
          </a:prstGeom>
        </p:spPr>
      </p:pic>
      <p:pic>
        <p:nvPicPr>
          <p:cNvPr id="27" name="図 26">
            <a:extLst>
              <a:ext uri="{FF2B5EF4-FFF2-40B4-BE49-F238E27FC236}">
                <a16:creationId xmlns:a16="http://schemas.microsoft.com/office/drawing/2014/main" id="{9394D6DD-FDBC-BEEF-5199-4E26172128F9}"/>
              </a:ext>
            </a:extLst>
          </p:cNvPr>
          <p:cNvPicPr>
            <a:picLocks noChangeAspect="1"/>
          </p:cNvPicPr>
          <p:nvPr/>
        </p:nvPicPr>
        <p:blipFill rotWithShape="1">
          <a:blip r:embed="rId11"/>
          <a:srcRect l="44432" t="58771"/>
          <a:stretch/>
        </p:blipFill>
        <p:spPr>
          <a:xfrm>
            <a:off x="2685447" y="6425705"/>
            <a:ext cx="900908" cy="471767"/>
          </a:xfrm>
          <a:prstGeom prst="rect">
            <a:avLst/>
          </a:prstGeom>
        </p:spPr>
      </p:pic>
      <p:pic>
        <p:nvPicPr>
          <p:cNvPr id="29" name="グラフィックス 28" descr="危険">
            <a:extLst>
              <a:ext uri="{FF2B5EF4-FFF2-40B4-BE49-F238E27FC236}">
                <a16:creationId xmlns:a16="http://schemas.microsoft.com/office/drawing/2014/main" id="{E9A61F03-776A-D9A7-4CF1-7380D03838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75642" y="6633605"/>
            <a:ext cx="335779" cy="335779"/>
          </a:xfrm>
          <a:prstGeom prst="rect">
            <a:avLst/>
          </a:prstGeom>
        </p:spPr>
      </p:pic>
      <p:sp>
        <p:nvSpPr>
          <p:cNvPr id="31" name="楕円 30">
            <a:extLst>
              <a:ext uri="{FF2B5EF4-FFF2-40B4-BE49-F238E27FC236}">
                <a16:creationId xmlns:a16="http://schemas.microsoft.com/office/drawing/2014/main" id="{3FDE3E12-1329-4AE2-B4BD-058A765CF7E7}"/>
              </a:ext>
            </a:extLst>
          </p:cNvPr>
          <p:cNvSpPr/>
          <p:nvPr/>
        </p:nvSpPr>
        <p:spPr bwMode="auto">
          <a:xfrm>
            <a:off x="2928965" y="6449505"/>
            <a:ext cx="407531" cy="510155"/>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10241" name="正方形/長方形 10240">
            <a:extLst>
              <a:ext uri="{FF2B5EF4-FFF2-40B4-BE49-F238E27FC236}">
                <a16:creationId xmlns:a16="http://schemas.microsoft.com/office/drawing/2014/main" id="{58BDA2DC-61C4-E4CC-03E5-D9D3457B0070}"/>
              </a:ext>
            </a:extLst>
          </p:cNvPr>
          <p:cNvSpPr/>
          <p:nvPr/>
        </p:nvSpPr>
        <p:spPr bwMode="auto">
          <a:xfrm>
            <a:off x="3043666" y="5528000"/>
            <a:ext cx="198078" cy="111034"/>
          </a:xfrm>
          <a:prstGeom prst="rect">
            <a:avLst/>
          </a:prstGeom>
          <a:noFill/>
          <a:ln w="12700"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cxnSp>
        <p:nvCxnSpPr>
          <p:cNvPr id="10242" name="直線矢印コネクタ 10241">
            <a:extLst>
              <a:ext uri="{FF2B5EF4-FFF2-40B4-BE49-F238E27FC236}">
                <a16:creationId xmlns:a16="http://schemas.microsoft.com/office/drawing/2014/main" id="{D16EDD11-9AED-B49F-7C0B-2D425BB587AB}"/>
              </a:ext>
            </a:extLst>
          </p:cNvPr>
          <p:cNvCxnSpPr>
            <a:stCxn id="10241" idx="1"/>
            <a:endCxn id="10244" idx="0"/>
          </p:cNvCxnSpPr>
          <p:nvPr/>
        </p:nvCxnSpPr>
        <p:spPr bwMode="auto">
          <a:xfrm flipH="1">
            <a:off x="2955946" y="5583517"/>
            <a:ext cx="87720" cy="147970"/>
          </a:xfrm>
          <a:prstGeom prst="straightConnector1">
            <a:avLst/>
          </a:prstGeom>
          <a:solidFill>
            <a:schemeClr val="accent1"/>
          </a:solidFill>
          <a:ln w="9525" cap="flat" cmpd="sng" algn="ctr">
            <a:solidFill>
              <a:srgbClr val="FF000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44" name="図 10243">
            <a:extLst>
              <a:ext uri="{FF2B5EF4-FFF2-40B4-BE49-F238E27FC236}">
                <a16:creationId xmlns:a16="http://schemas.microsoft.com/office/drawing/2014/main" id="{125D20FA-E988-5C16-4FB5-BB01B6FAEC3B}"/>
              </a:ext>
            </a:extLst>
          </p:cNvPr>
          <p:cNvPicPr>
            <a:picLocks noChangeAspect="1"/>
          </p:cNvPicPr>
          <p:nvPr/>
        </p:nvPicPr>
        <p:blipFill>
          <a:blip r:embed="rId16"/>
          <a:stretch>
            <a:fillRect/>
          </a:stretch>
        </p:blipFill>
        <p:spPr>
          <a:xfrm>
            <a:off x="2706415" y="5731487"/>
            <a:ext cx="499062" cy="314926"/>
          </a:xfrm>
          <a:prstGeom prst="rect">
            <a:avLst/>
          </a:prstGeom>
          <a:ln>
            <a:solidFill>
              <a:srgbClr val="FF0000"/>
            </a:solidFill>
          </a:ln>
        </p:spPr>
      </p:pic>
    </p:spTree>
    <p:extLst>
      <p:ext uri="{BB962C8B-B14F-4D97-AF65-F5344CB8AC3E}">
        <p14:creationId xmlns:p14="http://schemas.microsoft.com/office/powerpoint/2010/main" val="111464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1103"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39173" y="828484"/>
            <a:ext cx="1838965"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トップロープのビレイ</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7" name="テキスト ボックス 26">
            <a:extLst>
              <a:ext uri="{FF2B5EF4-FFF2-40B4-BE49-F238E27FC236}">
                <a16:creationId xmlns:a16="http://schemas.microsoft.com/office/drawing/2014/main" id="{8EDC614E-7C3D-4C33-28C2-75803E2C69DE}"/>
              </a:ext>
            </a:extLst>
          </p:cNvPr>
          <p:cNvSpPr txBox="1"/>
          <p:nvPr/>
        </p:nvSpPr>
        <p:spPr>
          <a:xfrm>
            <a:off x="239173" y="2849421"/>
            <a:ext cx="2190408"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降ろしてもらう時の姿勢</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127AEDA9-06DE-FF2B-3DF0-CD02387C0117}"/>
              </a:ext>
            </a:extLst>
          </p:cNvPr>
          <p:cNvSpPr txBox="1"/>
          <p:nvPr/>
        </p:nvSpPr>
        <p:spPr>
          <a:xfrm>
            <a:off x="239173" y="1287917"/>
            <a:ext cx="1042426" cy="1200329"/>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確保器の使い方</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3" name="Picture 2">
            <a:extLst>
              <a:ext uri="{FF2B5EF4-FFF2-40B4-BE49-F238E27FC236}">
                <a16:creationId xmlns:a16="http://schemas.microsoft.com/office/drawing/2014/main" id="{9C3823B8-B30D-6981-513F-180B76BD4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25" y="1514141"/>
            <a:ext cx="894391" cy="89439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4DCD052-1CA5-7248-8A73-A41BD477056A}"/>
              </a:ext>
            </a:extLst>
          </p:cNvPr>
          <p:cNvSpPr txBox="1"/>
          <p:nvPr/>
        </p:nvSpPr>
        <p:spPr>
          <a:xfrm>
            <a:off x="1273576" y="1228666"/>
            <a:ext cx="3816489" cy="1431161"/>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カラビナは、利き手の逆側にゲートを向けること。</a:t>
            </a:r>
            <a:r>
              <a:rPr lang="en-US" altLang="ja-JP" sz="1200" dirty="0">
                <a:latin typeface="Meiryo UI" panose="020B0604030504040204" pitchFamily="50" charset="-128"/>
                <a:ea typeface="Meiryo UI" panose="020B0604030504040204" pitchFamily="50" charset="-128"/>
              </a:rPr>
              <a:t>(00:40)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ロープは利き手側に入れる</a:t>
            </a:r>
            <a:r>
              <a:rPr kumimoji="1" lang="en-US" altLang="ja-JP" sz="1200" dirty="0">
                <a:latin typeface="Meiryo UI" panose="020B0604030504040204" pitchFamily="50" charset="-128"/>
                <a:ea typeface="Meiryo UI" panose="020B0604030504040204" pitchFamily="50" charset="-128"/>
              </a:rPr>
              <a:t>(02:40)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右手のロープは基本常時下に引いておくこと。</a:t>
            </a:r>
            <a:r>
              <a:rPr lang="en-US" altLang="ja-JP" sz="1200" dirty="0">
                <a:latin typeface="Meiryo UI" panose="020B0604030504040204" pitchFamily="50" charset="-128"/>
                <a:ea typeface="Meiryo UI" panose="020B0604030504040204" pitchFamily="50" charset="-128"/>
              </a:rPr>
              <a:t>(03:30)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ロープをたぐるときは、右手のロープを一瞬上げてすぐに引く</a:t>
            </a:r>
            <a:r>
              <a:rPr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(04:30)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ロープは絶対に離さない</a:t>
            </a:r>
            <a:r>
              <a:rPr kumimoji="1" lang="en-US" altLang="ja-JP" sz="1200" dirty="0">
                <a:latin typeface="Meiryo UI" panose="020B0604030504040204" pitchFamily="50" charset="-128"/>
                <a:ea typeface="Meiryo UI" panose="020B0604030504040204" pitchFamily="50" charset="-128"/>
              </a:rPr>
              <a:t>(04:50)</a:t>
            </a:r>
            <a:endParaRPr kumimoji="1" lang="ja-JP" altLang="en-US"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EA073DE6-260B-81E2-9FBC-FE58AFB44F76}"/>
              </a:ext>
            </a:extLst>
          </p:cNvPr>
          <p:cNvSpPr txBox="1"/>
          <p:nvPr/>
        </p:nvSpPr>
        <p:spPr>
          <a:xfrm>
            <a:off x="264441" y="3207151"/>
            <a:ext cx="2580359" cy="1431161"/>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ロープに荷重を移したら手を離し、</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壁</a:t>
            </a:r>
            <a:r>
              <a:rPr lang="ja-JP" altLang="en-US" sz="1200" dirty="0">
                <a:latin typeface="Meiryo UI" panose="020B0604030504040204" pitchFamily="50" charset="-128"/>
                <a:ea typeface="Meiryo UI" panose="020B0604030504040204" pitchFamily="50" charset="-128"/>
              </a:rPr>
              <a:t>を歩いて降りるような感じで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下降する。</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ロープはなるべく掴まない</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（フォールした時にとっさにロープを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つかむと火傷するため）</a:t>
            </a:r>
            <a:endParaRPr kumimoji="1" lang="en-US" altLang="ja-JP" sz="1200" dirty="0">
              <a:latin typeface="Meiryo UI" panose="020B0604030504040204" pitchFamily="50" charset="-128"/>
              <a:ea typeface="Meiryo UI" panose="020B0604030504040204" pitchFamily="50" charset="-128"/>
            </a:endParaRPr>
          </a:p>
        </p:txBody>
      </p:sp>
      <p:pic>
        <p:nvPicPr>
          <p:cNvPr id="4098" name="Picture 2">
            <a:extLst>
              <a:ext uri="{FF2B5EF4-FFF2-40B4-BE49-F238E27FC236}">
                <a16:creationId xmlns:a16="http://schemas.microsoft.com/office/drawing/2014/main" id="{166D3563-7CF2-E8DC-067E-98E044590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00" y="2877245"/>
            <a:ext cx="1320800" cy="1761067"/>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39F74278-971D-6E3C-4889-F72FA34382A0}"/>
              </a:ext>
            </a:extLst>
          </p:cNvPr>
          <p:cNvSpPr txBox="1"/>
          <p:nvPr/>
        </p:nvSpPr>
        <p:spPr>
          <a:xfrm>
            <a:off x="238151" y="5106565"/>
            <a:ext cx="106857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クライミングの</a:t>
            </a: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一連の流れ</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8" name="Picture 2">
            <a:extLst>
              <a:ext uri="{FF2B5EF4-FFF2-40B4-BE49-F238E27FC236}">
                <a16:creationId xmlns:a16="http://schemas.microsoft.com/office/drawing/2014/main" id="{500F0592-E1CA-FE96-BF5A-095A8CF48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40" y="5599105"/>
            <a:ext cx="896010" cy="89601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E7114391-AD1E-198D-15A2-BD0419D62382}"/>
              </a:ext>
            </a:extLst>
          </p:cNvPr>
          <p:cNvSpPr txBox="1"/>
          <p:nvPr/>
        </p:nvSpPr>
        <p:spPr>
          <a:xfrm>
            <a:off x="239173" y="4684913"/>
            <a:ext cx="2714205"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トップロープクライミングの流れ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31" name="テキスト ボックス 30">
            <a:extLst>
              <a:ext uri="{FF2B5EF4-FFF2-40B4-BE49-F238E27FC236}">
                <a16:creationId xmlns:a16="http://schemas.microsoft.com/office/drawing/2014/main" id="{57B8E490-46A6-A1A7-2C46-773889E29291}"/>
              </a:ext>
            </a:extLst>
          </p:cNvPr>
          <p:cNvSpPr txBox="1"/>
          <p:nvPr/>
        </p:nvSpPr>
        <p:spPr>
          <a:xfrm>
            <a:off x="1462298" y="5106565"/>
            <a:ext cx="3721238"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必ず相互チェックすること </a:t>
            </a:r>
            <a:r>
              <a:rPr lang="en-US" altLang="ja-JP" sz="1200" dirty="0">
                <a:latin typeface="Meiryo UI" panose="020B0604030504040204" pitchFamily="50" charset="-128"/>
                <a:ea typeface="Meiryo UI" panose="020B0604030504040204" pitchFamily="50" charset="-128"/>
              </a:rPr>
              <a:t>(00:30)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お互いコールして開始</a:t>
            </a:r>
            <a:r>
              <a:rPr kumimoji="1" lang="en-US" altLang="ja-JP" sz="1200" dirty="0">
                <a:latin typeface="Meiryo UI" panose="020B0604030504040204" pitchFamily="50" charset="-128"/>
                <a:ea typeface="Meiryo UI" panose="020B0604030504040204" pitchFamily="50" charset="-128"/>
              </a:rPr>
              <a:t>(01:10)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休憩したいときや落ちそうな時は「テンション！」 </a:t>
            </a:r>
            <a:r>
              <a:rPr lang="en-US" altLang="ja-JP" sz="1200" dirty="0">
                <a:latin typeface="Meiryo UI" panose="020B0604030504040204" pitchFamily="50" charset="-128"/>
                <a:ea typeface="Meiryo UI" panose="020B0604030504040204" pitchFamily="50" charset="-128"/>
              </a:rPr>
              <a:t>(01:50)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また登り始めるときは「登ります！」</a:t>
            </a:r>
            <a:r>
              <a:rPr kumimoji="1" lang="en-US" altLang="ja-JP" sz="1200" dirty="0">
                <a:latin typeface="Meiryo UI" panose="020B0604030504040204" pitchFamily="50" charset="-128"/>
                <a:ea typeface="Meiryo UI" panose="020B0604030504040204" pitchFamily="50" charset="-128"/>
              </a:rPr>
              <a:t>(02:00)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終了点についたら「テンション！」</a:t>
            </a:r>
            <a:r>
              <a:rPr kumimoji="1" lang="en-US" altLang="ja-JP" sz="1200" dirty="0">
                <a:latin typeface="Meiryo UI" panose="020B0604030504040204" pitchFamily="50" charset="-128"/>
                <a:ea typeface="Meiryo UI" panose="020B0604030504040204" pitchFamily="50" charset="-128"/>
              </a:rPr>
              <a:t>(03:10)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テンション確認し、ロープに荷重が完全に移ったら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「降ろして下さい」といって降ろしてもらう </a:t>
            </a:r>
            <a:r>
              <a:rPr kumimoji="1" lang="en-US" altLang="ja-JP" sz="1200" dirty="0">
                <a:latin typeface="Meiryo UI" panose="020B0604030504040204" pitchFamily="50" charset="-128"/>
                <a:ea typeface="Meiryo UI" panose="020B0604030504040204" pitchFamily="50" charset="-128"/>
              </a:rPr>
              <a:t>(03:20)</a:t>
            </a:r>
          </a:p>
          <a:p>
            <a:pPr marL="171450" indent="-171450" algn="l">
              <a:buFont typeface="Arial" panose="020B0604020202020204" pitchFamily="34" charset="0"/>
              <a:buChar char="•"/>
            </a:pPr>
            <a:endParaRPr kumimoji="1" lang="ja-JP" altLang="en-US" sz="12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2993CF57-5518-BAFC-D62B-3534C1437AE3}"/>
              </a:ext>
            </a:extLst>
          </p:cNvPr>
          <p:cNvSpPr>
            <a:spLocks noGrp="1"/>
          </p:cNvSpPr>
          <p:nvPr>
            <p:ph type="sldNum" sz="quarter" idx="12"/>
          </p:nvPr>
        </p:nvSpPr>
        <p:spPr/>
        <p:txBody>
          <a:bodyPr/>
          <a:lstStyle/>
          <a:p>
            <a:fld id="{6C61A20C-D4B2-4219-B1DA-330CF621561B}" type="slidenum">
              <a:rPr lang="en-US" altLang="ja-JP" smtClean="0"/>
              <a:pPr/>
              <a:t>7</a:t>
            </a:fld>
            <a:endParaRPr lang="en-US" altLang="ja-JP" dirty="0"/>
          </a:p>
        </p:txBody>
      </p:sp>
    </p:spTree>
    <p:extLst>
      <p:ext uri="{BB962C8B-B14F-4D97-AF65-F5344CB8AC3E}">
        <p14:creationId xmlns:p14="http://schemas.microsoft.com/office/powerpoint/2010/main" val="81371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6536" y="154165"/>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247439" y="1418072"/>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リードクライミングの</a:t>
            </a: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一連の流れ</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5362" name="Picture 2">
            <a:extLst>
              <a:ext uri="{FF2B5EF4-FFF2-40B4-BE49-F238E27FC236}">
                <a16:creationId xmlns:a16="http://schemas.microsoft.com/office/drawing/2014/main" id="{D2AFED60-D466-6DDC-EE85-E03738D6D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82" y="1745020"/>
            <a:ext cx="1042426" cy="104242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C148D91-E2B7-4364-CACA-D1BB41DE54FF}"/>
              </a:ext>
            </a:extLst>
          </p:cNvPr>
          <p:cNvSpPr txBox="1"/>
          <p:nvPr/>
        </p:nvSpPr>
        <p:spPr>
          <a:xfrm>
            <a:off x="231867" y="961654"/>
            <a:ext cx="2202847"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リードクライミング</a:t>
            </a:r>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4" name="テキスト ボックス 3">
            <a:extLst>
              <a:ext uri="{FF2B5EF4-FFF2-40B4-BE49-F238E27FC236}">
                <a16:creationId xmlns:a16="http://schemas.microsoft.com/office/drawing/2014/main" id="{622E5949-DAFA-FFD3-4DFC-66312FCE4215}"/>
              </a:ext>
            </a:extLst>
          </p:cNvPr>
          <p:cNvSpPr txBox="1"/>
          <p:nvPr/>
        </p:nvSpPr>
        <p:spPr>
          <a:xfrm>
            <a:off x="6083426" y="3505987"/>
            <a:ext cx="1810111"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F35D685A-C82F-91D7-FC38-938DF09A568A}"/>
              </a:ext>
            </a:extLst>
          </p:cNvPr>
          <p:cNvSpPr txBox="1"/>
          <p:nvPr/>
        </p:nvSpPr>
        <p:spPr>
          <a:xfrm>
            <a:off x="1421703" y="1365372"/>
            <a:ext cx="3721238" cy="1246495"/>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必ず相互チェックすること </a:t>
            </a:r>
            <a:r>
              <a:rPr lang="en-US" altLang="ja-JP" sz="1200" dirty="0">
                <a:latin typeface="Meiryo UI" panose="020B0604030504040204" pitchFamily="50" charset="-128"/>
                <a:ea typeface="Meiryo UI" panose="020B0604030504040204" pitchFamily="50" charset="-128"/>
              </a:rPr>
              <a:t>(02:05)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終了点にクリップしたら「テンション！」</a:t>
            </a:r>
            <a:r>
              <a:rPr kumimoji="1" lang="en-US" altLang="ja-JP" sz="1200" dirty="0">
                <a:latin typeface="Meiryo UI" panose="020B0604030504040204" pitchFamily="50" charset="-128"/>
                <a:ea typeface="Meiryo UI" panose="020B0604030504040204" pitchFamily="50" charset="-128"/>
              </a:rPr>
              <a:t>(04:05)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テンション確認し、ロープに荷重が完全に移ったら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「降ろして下さい」といって降ろしてもらう </a:t>
            </a:r>
            <a:r>
              <a:rPr kumimoji="1" lang="en-US" altLang="ja-JP" sz="1200" dirty="0">
                <a:latin typeface="Meiryo UI" panose="020B0604030504040204" pitchFamily="50" charset="-128"/>
                <a:ea typeface="Meiryo UI" panose="020B0604030504040204" pitchFamily="50" charset="-128"/>
              </a:rPr>
              <a:t>(04:15)</a:t>
            </a:r>
          </a:p>
          <a:p>
            <a:pPr marL="171450" indent="-171450" algn="l">
              <a:buFont typeface="Arial" panose="020B0604020202020204" pitchFamily="34" charset="0"/>
              <a:buChar char="•"/>
            </a:pP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B64220C3-835A-DA62-E4F1-7CFFB18837A6}"/>
              </a:ext>
            </a:extLst>
          </p:cNvPr>
          <p:cNvSpPr txBox="1"/>
          <p:nvPr/>
        </p:nvSpPr>
        <p:spPr>
          <a:xfrm>
            <a:off x="1417477" y="3316845"/>
            <a:ext cx="3721238" cy="180049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クイックドローのカラビナが固定</a:t>
            </a:r>
            <a:r>
              <a:rPr lang="ja-JP" altLang="en-US" sz="1200">
                <a:latin typeface="Meiryo UI" panose="020B0604030504040204" pitchFamily="50" charset="-128"/>
                <a:ea typeface="Meiryo UI" panose="020B0604030504040204" pitchFamily="50" charset="-128"/>
              </a:rPr>
              <a:t>されていない側</a:t>
            </a:r>
            <a:r>
              <a:rPr lang="ja-JP" altLang="en-US" sz="1200" dirty="0">
                <a:latin typeface="Meiryo UI" panose="020B0604030504040204" pitchFamily="50" charset="-128"/>
                <a:ea typeface="Meiryo UI" panose="020B0604030504040204" pitchFamily="50" charset="-128"/>
              </a:rPr>
              <a:t>をハンガーにクリップする</a:t>
            </a:r>
            <a:r>
              <a:rPr lang="en-US" altLang="ja-JP" sz="1200" dirty="0">
                <a:latin typeface="Meiryo UI" panose="020B0604030504040204" pitchFamily="50" charset="-128"/>
                <a:ea typeface="Meiryo UI" panose="020B0604030504040204" pitchFamily="50" charset="-128"/>
              </a:rPr>
              <a:t>(00:48)</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登っていく方向にカラビナのスパイン側を向けてセットする。 </a:t>
            </a:r>
            <a:r>
              <a:rPr kumimoji="1" lang="en-US" altLang="ja-JP" sz="1200" dirty="0">
                <a:latin typeface="Meiryo UI" panose="020B0604030504040204" pitchFamily="50" charset="-128"/>
                <a:ea typeface="Meiryo UI" panose="020B0604030504040204" pitchFamily="50" charset="-128"/>
              </a:rPr>
              <a:t>(04:45)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自分につながっているロープが手前側、ビレイヤー側が壁側になるようにロープをクリップする。</a:t>
            </a:r>
            <a:r>
              <a:rPr lang="en-US" altLang="ja-JP" sz="1200" dirty="0">
                <a:latin typeface="Meiryo UI" panose="020B0604030504040204" pitchFamily="50" charset="-128"/>
                <a:ea typeface="Meiryo UI" panose="020B0604030504040204" pitchFamily="50" charset="-128"/>
              </a:rPr>
              <a:t>(05:40)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クイックドローは長さが違うものを準備しておくと良い。 </a:t>
            </a:r>
            <a:r>
              <a:rPr kumimoji="1" lang="en-US" altLang="ja-JP" sz="1200" dirty="0">
                <a:latin typeface="Meiryo UI" panose="020B0604030504040204" pitchFamily="50" charset="-128"/>
                <a:ea typeface="Meiryo UI" panose="020B0604030504040204" pitchFamily="50" charset="-128"/>
              </a:rPr>
              <a:t>(07:30)</a:t>
            </a:r>
          </a:p>
        </p:txBody>
      </p:sp>
      <p:sp>
        <p:nvSpPr>
          <p:cNvPr id="14" name="テキスト ボックス 13">
            <a:extLst>
              <a:ext uri="{FF2B5EF4-FFF2-40B4-BE49-F238E27FC236}">
                <a16:creationId xmlns:a16="http://schemas.microsoft.com/office/drawing/2014/main" id="{B0738E37-DC61-CAF2-D696-E0DAAE08CD3D}"/>
              </a:ext>
            </a:extLst>
          </p:cNvPr>
          <p:cNvSpPr txBox="1"/>
          <p:nvPr/>
        </p:nvSpPr>
        <p:spPr>
          <a:xfrm>
            <a:off x="234984" y="2986618"/>
            <a:ext cx="3785011"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中間支点をとる際のクイックドローの使い方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5" name="テキスト ボックス 14">
            <a:extLst>
              <a:ext uri="{FF2B5EF4-FFF2-40B4-BE49-F238E27FC236}">
                <a16:creationId xmlns:a16="http://schemas.microsoft.com/office/drawing/2014/main" id="{FE2BF928-B736-BD40-3BC5-79551F655238}"/>
              </a:ext>
            </a:extLst>
          </p:cNvPr>
          <p:cNvSpPr txBox="1"/>
          <p:nvPr/>
        </p:nvSpPr>
        <p:spPr>
          <a:xfrm>
            <a:off x="238988" y="3395692"/>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クイックドロー</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ヌンチャク</a:t>
            </a:r>
            <a:r>
              <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の使い方</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6" name="Picture 2">
            <a:extLst>
              <a:ext uri="{FF2B5EF4-FFF2-40B4-BE49-F238E27FC236}">
                <a16:creationId xmlns:a16="http://schemas.microsoft.com/office/drawing/2014/main" id="{FD408426-28BA-A8C1-5DCC-8C460BBAB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566" y="3773473"/>
            <a:ext cx="1010503" cy="1010503"/>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8456FF10-2C9C-9182-EF5A-B71BEA569012}"/>
              </a:ext>
            </a:extLst>
          </p:cNvPr>
          <p:cNvPicPr>
            <a:picLocks noChangeAspect="1"/>
          </p:cNvPicPr>
          <p:nvPr/>
        </p:nvPicPr>
        <p:blipFill rotWithShape="1">
          <a:blip r:embed="rId6"/>
          <a:srcRect t="12144" b="7309"/>
          <a:stretch/>
        </p:blipFill>
        <p:spPr>
          <a:xfrm>
            <a:off x="404139" y="5095997"/>
            <a:ext cx="4534133" cy="1800494"/>
          </a:xfrm>
          <a:prstGeom prst="rect">
            <a:avLst/>
          </a:prstGeom>
        </p:spPr>
      </p:pic>
      <p:sp>
        <p:nvSpPr>
          <p:cNvPr id="25" name="正方形/長方形 24">
            <a:extLst>
              <a:ext uri="{FF2B5EF4-FFF2-40B4-BE49-F238E27FC236}">
                <a16:creationId xmlns:a16="http://schemas.microsoft.com/office/drawing/2014/main" id="{2352EAAF-D164-B5AC-35DD-E9B028DB73F4}"/>
              </a:ext>
            </a:extLst>
          </p:cNvPr>
          <p:cNvSpPr/>
          <p:nvPr/>
        </p:nvSpPr>
        <p:spPr>
          <a:xfrm>
            <a:off x="2732622" y="6520167"/>
            <a:ext cx="2529860" cy="523220"/>
          </a:xfrm>
          <a:prstGeom prst="rect">
            <a:avLst/>
          </a:prstGeom>
          <a:noFill/>
        </p:spPr>
        <p:txBody>
          <a:bodyPr wrap="none" lIns="91440" tIns="45720" rIns="91440" bIns="45720">
            <a:spAutoFit/>
          </a:bodyPr>
          <a:lstStyle/>
          <a:p>
            <a:pPr algn="ctr"/>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逆クリップ禁止</a:t>
            </a:r>
            <a:r>
              <a:rPr lang="en-US" altLang="ja-JP" sz="2800" b="1" dirty="0">
                <a:ln w="6600">
                  <a:solidFill>
                    <a:schemeClr val="accent2"/>
                  </a:solidFill>
                  <a:prstDash val="solid"/>
                </a:ln>
                <a:solidFill>
                  <a:srgbClr val="FFFFFF"/>
                </a:solidFill>
                <a:effectLst>
                  <a:outerShdw dist="38100" dir="2700000" algn="tl" rotWithShape="0">
                    <a:schemeClr val="accent2"/>
                  </a:outerShdw>
                </a:effectLst>
              </a:rPr>
              <a:t>!</a:t>
            </a:r>
            <a:endParaRPr lang="ja-JP"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スライド番号プレースホルダー 25">
            <a:extLst>
              <a:ext uri="{FF2B5EF4-FFF2-40B4-BE49-F238E27FC236}">
                <a16:creationId xmlns:a16="http://schemas.microsoft.com/office/drawing/2014/main" id="{F0D8599C-3EB4-47A5-16D4-98DA65129190}"/>
              </a:ext>
            </a:extLst>
          </p:cNvPr>
          <p:cNvSpPr>
            <a:spLocks noGrp="1"/>
          </p:cNvSpPr>
          <p:nvPr>
            <p:ph type="sldNum" sz="quarter" idx="12"/>
          </p:nvPr>
        </p:nvSpPr>
        <p:spPr/>
        <p:txBody>
          <a:bodyPr/>
          <a:lstStyle/>
          <a:p>
            <a:fld id="{6C61A20C-D4B2-4219-B1DA-330CF621561B}" type="slidenum">
              <a:rPr lang="en-US" altLang="ja-JP" smtClean="0"/>
              <a:pPr/>
              <a:t>8</a:t>
            </a:fld>
            <a:endParaRPr lang="en-US" altLang="ja-JP" dirty="0"/>
          </a:p>
        </p:txBody>
      </p:sp>
    </p:spTree>
    <p:extLst>
      <p:ext uri="{BB962C8B-B14F-4D97-AF65-F5344CB8AC3E}">
        <p14:creationId xmlns:p14="http://schemas.microsoft.com/office/powerpoint/2010/main" val="70777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6536" y="166865"/>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3" name="図 2">
            <a:extLst>
              <a:ext uri="{FF2B5EF4-FFF2-40B4-BE49-F238E27FC236}">
                <a16:creationId xmlns:a16="http://schemas.microsoft.com/office/drawing/2014/main" id="{B3E154E8-A837-BD2A-3599-08A8EEB4A4A1}"/>
              </a:ext>
            </a:extLst>
          </p:cNvPr>
          <p:cNvPicPr>
            <a:picLocks noChangeAspect="1"/>
          </p:cNvPicPr>
          <p:nvPr/>
        </p:nvPicPr>
        <p:blipFill>
          <a:blip r:embed="rId4"/>
          <a:stretch>
            <a:fillRect/>
          </a:stretch>
        </p:blipFill>
        <p:spPr>
          <a:xfrm>
            <a:off x="5732567" y="1562156"/>
            <a:ext cx="3685719" cy="1143164"/>
          </a:xfrm>
          <a:prstGeom prst="rect">
            <a:avLst/>
          </a:prstGeom>
        </p:spPr>
      </p:pic>
      <p:sp>
        <p:nvSpPr>
          <p:cNvPr id="6" name="テキスト ボックス 5">
            <a:extLst>
              <a:ext uri="{FF2B5EF4-FFF2-40B4-BE49-F238E27FC236}">
                <a16:creationId xmlns:a16="http://schemas.microsoft.com/office/drawing/2014/main" id="{DFA8DE0D-EE03-D6BC-8F83-32362E746F4B}"/>
              </a:ext>
            </a:extLst>
          </p:cNvPr>
          <p:cNvSpPr txBox="1"/>
          <p:nvPr/>
        </p:nvSpPr>
        <p:spPr>
          <a:xfrm>
            <a:off x="253869" y="5089373"/>
            <a:ext cx="1184059"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ビレイヤーの注意点</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5364" name="Picture 4">
            <a:extLst>
              <a:ext uri="{FF2B5EF4-FFF2-40B4-BE49-F238E27FC236}">
                <a16:creationId xmlns:a16="http://schemas.microsoft.com/office/drawing/2014/main" id="{5478DE00-3716-5EC6-AB07-CD35E73E3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56" y="5404887"/>
            <a:ext cx="1062490" cy="106249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22E5949-DAFA-FFD3-4DFC-66312FCE4215}"/>
              </a:ext>
            </a:extLst>
          </p:cNvPr>
          <p:cNvSpPr txBox="1"/>
          <p:nvPr/>
        </p:nvSpPr>
        <p:spPr>
          <a:xfrm>
            <a:off x="253869" y="4402363"/>
            <a:ext cx="1194558" cy="584775"/>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F35D685A-C82F-91D7-FC38-938DF09A568A}"/>
              </a:ext>
            </a:extLst>
          </p:cNvPr>
          <p:cNvSpPr txBox="1"/>
          <p:nvPr/>
        </p:nvSpPr>
        <p:spPr>
          <a:xfrm>
            <a:off x="206915" y="1250675"/>
            <a:ext cx="3721238" cy="106182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自分につながるロープをとってクリップする </a:t>
            </a:r>
            <a:r>
              <a:rPr lang="en-US" altLang="ja-JP" sz="1200" dirty="0">
                <a:latin typeface="Meiryo UI" panose="020B0604030504040204" pitchFamily="50" charset="-128"/>
                <a:ea typeface="Meiryo UI" panose="020B0604030504040204" pitchFamily="50" charset="-128"/>
              </a:rPr>
              <a:t>(00:55)</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可能な限りハンガーに接近してクリップするクリップする</a:t>
            </a:r>
            <a:r>
              <a:rPr kumimoji="1" lang="en-US" altLang="ja-JP" sz="1200" dirty="0">
                <a:latin typeface="Meiryo UI" panose="020B0604030504040204" pitchFamily="50" charset="-128"/>
                <a:ea typeface="Meiryo UI" panose="020B0604030504040204" pitchFamily="50" charset="-128"/>
              </a:rPr>
              <a:t>(02:18)</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クリップ時の逆クリップに気をつける</a:t>
            </a:r>
            <a:r>
              <a:rPr kumimoji="1" lang="en-US" altLang="ja-JP" sz="1200" dirty="0">
                <a:latin typeface="Meiryo UI" panose="020B0604030504040204" pitchFamily="50" charset="-128"/>
                <a:ea typeface="Meiryo UI" panose="020B0604030504040204" pitchFamily="50" charset="-128"/>
              </a:rPr>
              <a:t>(03:18)</a:t>
            </a:r>
          </a:p>
        </p:txBody>
      </p:sp>
      <p:sp>
        <p:nvSpPr>
          <p:cNvPr id="13" name="テキスト ボックス 12">
            <a:extLst>
              <a:ext uri="{FF2B5EF4-FFF2-40B4-BE49-F238E27FC236}">
                <a16:creationId xmlns:a16="http://schemas.microsoft.com/office/drawing/2014/main" id="{B64220C3-835A-DA62-E4F1-7CFFB18837A6}"/>
              </a:ext>
            </a:extLst>
          </p:cNvPr>
          <p:cNvSpPr txBox="1"/>
          <p:nvPr/>
        </p:nvSpPr>
        <p:spPr>
          <a:xfrm>
            <a:off x="1478041" y="4405367"/>
            <a:ext cx="3721238" cy="272382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１ピン目クリップまでは確保器を持っていても役に立たないため、クライマーの不意の落下に備えてサポートする </a:t>
            </a:r>
            <a:r>
              <a:rPr lang="en-US" altLang="ja-JP" sz="1200" dirty="0">
                <a:latin typeface="Meiryo UI" panose="020B0604030504040204" pitchFamily="50" charset="-128"/>
                <a:ea typeface="Meiryo UI" panose="020B0604030504040204" pitchFamily="50" charset="-128"/>
              </a:rPr>
              <a:t>(00:37)</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１ピン目クリップしたらすばやくテンションを張り、フォールラインを避けた位置に移動する。 </a:t>
            </a:r>
            <a:r>
              <a:rPr kumimoji="1" lang="en-US" altLang="ja-JP" sz="1200" dirty="0">
                <a:latin typeface="Meiryo UI" panose="020B0604030504040204" pitchFamily="50" charset="-128"/>
                <a:ea typeface="Meiryo UI" panose="020B0604030504040204" pitchFamily="50" charset="-128"/>
              </a:rPr>
              <a:t>(01:12)</a:t>
            </a:r>
          </a:p>
          <a:p>
            <a:pPr marL="171450" indent="-171450" algn="l">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ピン目クリップまではロープを張り気味にする。</a:t>
            </a:r>
            <a:r>
              <a:rPr lang="en-US" altLang="ja-JP" sz="1200" dirty="0">
                <a:latin typeface="Meiryo UI" panose="020B0604030504040204" pitchFamily="50" charset="-128"/>
                <a:ea typeface="Meiryo UI" panose="020B0604030504040204" pitchFamily="50" charset="-128"/>
              </a:rPr>
              <a:t>(01:35)</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クリップをする瞬間は、ロープを素早く送り出す </a:t>
            </a:r>
            <a:r>
              <a:rPr kumimoji="1" lang="en-US" altLang="ja-JP" sz="1200" dirty="0">
                <a:latin typeface="Meiryo UI" panose="020B0604030504040204" pitchFamily="50" charset="-128"/>
                <a:ea typeface="Meiryo UI" panose="020B0604030504040204" pitchFamily="50" charset="-128"/>
              </a:rPr>
              <a:t>(01:50)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テンションコールがかかったら、素早くテンションを張る。壁によってから下ろす。</a:t>
            </a:r>
            <a:r>
              <a:rPr lang="en-US" altLang="ja-JP" sz="1200" dirty="0">
                <a:latin typeface="Meiryo UI" panose="020B0604030504040204" pitchFamily="50" charset="-128"/>
                <a:ea typeface="Meiryo UI" panose="020B0604030504040204" pitchFamily="50" charset="-128"/>
              </a:rPr>
              <a:t>(02:30)</a:t>
            </a: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クライマーは中間支点を回収しなければならないため、</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ビレイヤーはクライマーから「ストップ」とコールがかかったら、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ロワーダウンを一旦止め中間視点の回収を待つ。</a:t>
            </a:r>
            <a:r>
              <a:rPr lang="en-US" altLang="ja-JP" sz="1200" dirty="0">
                <a:latin typeface="Meiryo UI" panose="020B0604030504040204" pitchFamily="50" charset="-128"/>
                <a:ea typeface="Meiryo UI" panose="020B0604030504040204" pitchFamily="50" charset="-128"/>
              </a:rPr>
              <a:t>(02:50)</a:t>
            </a:r>
            <a:endParaRPr kumimoji="1" lang="en-US" altLang="ja-JP"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B0738E37-DC61-CAF2-D696-E0DAAE08CD3D}"/>
              </a:ext>
            </a:extLst>
          </p:cNvPr>
          <p:cNvSpPr txBox="1"/>
          <p:nvPr/>
        </p:nvSpPr>
        <p:spPr>
          <a:xfrm>
            <a:off x="251001" y="857197"/>
            <a:ext cx="1497526"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クリップのしかた</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7" name="テキスト ボックス 16">
            <a:extLst>
              <a:ext uri="{FF2B5EF4-FFF2-40B4-BE49-F238E27FC236}">
                <a16:creationId xmlns:a16="http://schemas.microsoft.com/office/drawing/2014/main" id="{3C04DAAE-FF56-9BAD-FAA0-DBC5A775143F}"/>
              </a:ext>
            </a:extLst>
          </p:cNvPr>
          <p:cNvSpPr txBox="1"/>
          <p:nvPr/>
        </p:nvSpPr>
        <p:spPr>
          <a:xfrm>
            <a:off x="3974783" y="878206"/>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クリップの方法と</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9" name="Picture 4">
            <a:extLst>
              <a:ext uri="{FF2B5EF4-FFF2-40B4-BE49-F238E27FC236}">
                <a16:creationId xmlns:a16="http://schemas.microsoft.com/office/drawing/2014/main" id="{1E1DDF79-8CEF-5D75-BDFE-2122CC18B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7239" y="1250675"/>
            <a:ext cx="983571" cy="983571"/>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08CBA307-FF1F-E7F6-F279-A15596A2D7D2}"/>
              </a:ext>
            </a:extLst>
          </p:cNvPr>
          <p:cNvPicPr>
            <a:picLocks noChangeAspect="1"/>
          </p:cNvPicPr>
          <p:nvPr/>
        </p:nvPicPr>
        <p:blipFill rotWithShape="1">
          <a:blip r:embed="rId7"/>
          <a:srcRect t="12144" b="7309"/>
          <a:stretch/>
        </p:blipFill>
        <p:spPr>
          <a:xfrm>
            <a:off x="365775" y="2467991"/>
            <a:ext cx="4534133" cy="1800494"/>
          </a:xfrm>
          <a:prstGeom prst="rect">
            <a:avLst/>
          </a:prstGeom>
        </p:spPr>
      </p:pic>
      <p:sp>
        <p:nvSpPr>
          <p:cNvPr id="20" name="正方形/長方形 19">
            <a:extLst>
              <a:ext uri="{FF2B5EF4-FFF2-40B4-BE49-F238E27FC236}">
                <a16:creationId xmlns:a16="http://schemas.microsoft.com/office/drawing/2014/main" id="{EB5ED95C-8A39-C6FA-76C7-05AF0FE9476A}"/>
              </a:ext>
            </a:extLst>
          </p:cNvPr>
          <p:cNvSpPr/>
          <p:nvPr/>
        </p:nvSpPr>
        <p:spPr>
          <a:xfrm>
            <a:off x="2649129" y="3956439"/>
            <a:ext cx="2529860" cy="523220"/>
          </a:xfrm>
          <a:prstGeom prst="rect">
            <a:avLst/>
          </a:prstGeom>
          <a:noFill/>
        </p:spPr>
        <p:txBody>
          <a:bodyPr wrap="none" lIns="91440" tIns="45720" rIns="91440" bIns="45720">
            <a:spAutoFit/>
          </a:bodyPr>
          <a:lstStyle/>
          <a:p>
            <a:pPr algn="ctr"/>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逆クリップ禁止</a:t>
            </a:r>
            <a:r>
              <a:rPr lang="en-US" altLang="ja-JP" sz="2800" b="1" dirty="0">
                <a:ln w="6600">
                  <a:solidFill>
                    <a:schemeClr val="accent2"/>
                  </a:solidFill>
                  <a:prstDash val="solid"/>
                </a:ln>
                <a:solidFill>
                  <a:srgbClr val="FFFFFF"/>
                </a:solidFill>
                <a:effectLst>
                  <a:outerShdw dist="38100" dir="2700000" algn="tl" rotWithShape="0">
                    <a:schemeClr val="accent2"/>
                  </a:outerShdw>
                </a:effectLst>
              </a:rPr>
              <a:t>!</a:t>
            </a:r>
            <a:endParaRPr lang="ja-JP"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スライド番号プレースホルダー 21">
            <a:extLst>
              <a:ext uri="{FF2B5EF4-FFF2-40B4-BE49-F238E27FC236}">
                <a16:creationId xmlns:a16="http://schemas.microsoft.com/office/drawing/2014/main" id="{70F1052F-ED87-CAC5-7C2C-0309CCD448A5}"/>
              </a:ext>
            </a:extLst>
          </p:cNvPr>
          <p:cNvSpPr>
            <a:spLocks noGrp="1"/>
          </p:cNvSpPr>
          <p:nvPr>
            <p:ph type="sldNum" sz="quarter" idx="12"/>
          </p:nvPr>
        </p:nvSpPr>
        <p:spPr/>
        <p:txBody>
          <a:bodyPr/>
          <a:lstStyle/>
          <a:p>
            <a:fld id="{6C61A20C-D4B2-4219-B1DA-330CF621561B}" type="slidenum">
              <a:rPr lang="en-US" altLang="ja-JP" smtClean="0"/>
              <a:pPr/>
              <a:t>9</a:t>
            </a:fld>
            <a:endParaRPr lang="en-US" altLang="ja-JP" dirty="0"/>
          </a:p>
        </p:txBody>
      </p:sp>
    </p:spTree>
    <p:extLst>
      <p:ext uri="{BB962C8B-B14F-4D97-AF65-F5344CB8AC3E}">
        <p14:creationId xmlns:p14="http://schemas.microsoft.com/office/powerpoint/2010/main" val="2138477060"/>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5013" rtl="0" eaLnBrk="1" fontAlgn="base" latinLnBrk="0" hangingPunct="1">
          <a:lnSpc>
            <a:spcPct val="100000"/>
          </a:lnSpc>
          <a:spcBef>
            <a:spcPct val="0"/>
          </a:spcBef>
          <a:spcAft>
            <a:spcPct val="0"/>
          </a:spcAft>
          <a:buClrTx/>
          <a:buSzTx/>
          <a:buFontTx/>
          <a:buNone/>
          <a:tabLst/>
          <a:defRPr kumimoji="1" lang="ja-JP" altLang="en-US" sz="15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5013" rtl="0" eaLnBrk="1" fontAlgn="base" latinLnBrk="0" hangingPunct="1">
          <a:lnSpc>
            <a:spcPct val="100000"/>
          </a:lnSpc>
          <a:spcBef>
            <a:spcPct val="0"/>
          </a:spcBef>
          <a:spcAft>
            <a:spcPct val="0"/>
          </a:spcAft>
          <a:buClrTx/>
          <a:buSzTx/>
          <a:buFontTx/>
          <a:buNone/>
          <a:tabLst/>
          <a:defRPr kumimoji="1" lang="ja-JP" altLang="en-US" sz="15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3058</Words>
  <Application>Microsoft Office PowerPoint</Application>
  <PresentationFormat>ユーザー設定</PresentationFormat>
  <Paragraphs>516</Paragraphs>
  <Slides>20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Meiryo UI</vt:lpstr>
      <vt:lpstr>MS-PGothic</vt:lpstr>
      <vt:lpstr>メイリオ</vt:lpstr>
      <vt:lpstr>Arial</vt:lpstr>
      <vt:lpstr>標準デザイン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G0321</dc:creator>
  <cp:lastModifiedBy>高藤 洋平</cp:lastModifiedBy>
  <cp:revision>15</cp:revision>
  <cp:lastPrinted>2022-12-30T06:44:44Z</cp:lastPrinted>
  <dcterms:created xsi:type="dcterms:W3CDTF">2011-04-13T05:25:09Z</dcterms:created>
  <dcterms:modified xsi:type="dcterms:W3CDTF">2023-01-11T14:44:33Z</dcterms:modified>
</cp:coreProperties>
</file>